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52"/>
  </p:notesMasterIdLst>
  <p:sldIdLst>
    <p:sldId id="290" r:id="rId6"/>
    <p:sldId id="293" r:id="rId7"/>
    <p:sldId id="294" r:id="rId8"/>
    <p:sldId id="295" r:id="rId9"/>
    <p:sldId id="291" r:id="rId10"/>
    <p:sldId id="296" r:id="rId11"/>
    <p:sldId id="310" r:id="rId12"/>
    <p:sldId id="256" r:id="rId13"/>
    <p:sldId id="258" r:id="rId14"/>
    <p:sldId id="259" r:id="rId15"/>
    <p:sldId id="260" r:id="rId16"/>
    <p:sldId id="311" r:id="rId17"/>
    <p:sldId id="262" r:id="rId18"/>
    <p:sldId id="312" r:id="rId19"/>
    <p:sldId id="313" r:id="rId20"/>
    <p:sldId id="314" r:id="rId21"/>
    <p:sldId id="315" r:id="rId22"/>
    <p:sldId id="275" r:id="rId23"/>
    <p:sldId id="316" r:id="rId24"/>
    <p:sldId id="300" r:id="rId25"/>
    <p:sldId id="309" r:id="rId26"/>
    <p:sldId id="302" r:id="rId27"/>
    <p:sldId id="305" r:id="rId28"/>
    <p:sldId id="306" r:id="rId29"/>
    <p:sldId id="307" r:id="rId30"/>
    <p:sldId id="303" r:id="rId31"/>
    <p:sldId id="308" r:id="rId32"/>
    <p:sldId id="304" r:id="rId33"/>
    <p:sldId id="297" r:id="rId34"/>
    <p:sldId id="292" r:id="rId35"/>
    <p:sldId id="271" r:id="rId36"/>
    <p:sldId id="283" r:id="rId37"/>
    <p:sldId id="298" r:id="rId38"/>
    <p:sldId id="277" r:id="rId39"/>
    <p:sldId id="280" r:id="rId40"/>
    <p:sldId id="273" r:id="rId41"/>
    <p:sldId id="274" r:id="rId42"/>
    <p:sldId id="284" r:id="rId43"/>
    <p:sldId id="289" r:id="rId44"/>
    <p:sldId id="299" r:id="rId45"/>
    <p:sldId id="263" r:id="rId46"/>
    <p:sldId id="264" r:id="rId47"/>
    <p:sldId id="265" r:id="rId48"/>
    <p:sldId id="266" r:id="rId49"/>
    <p:sldId id="267" r:id="rId50"/>
    <p:sldId id="301" r:id="rId5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</p14:sldIdLst>
        </p14:section>
        <p14:section name="Content" id="{3864C2D0-062C-4319-A5DB-5D7C06D263F4}">
          <p14:sldIdLst>
            <p14:sldId id="291"/>
            <p14:sldId id="296"/>
            <p14:sldId id="310"/>
            <p14:sldId id="256"/>
            <p14:sldId id="258"/>
            <p14:sldId id="259"/>
            <p14:sldId id="260"/>
            <p14:sldId id="311"/>
            <p14:sldId id="262"/>
            <p14:sldId id="312"/>
            <p14:sldId id="313"/>
            <p14:sldId id="314"/>
            <p14:sldId id="315"/>
            <p14:sldId id="275"/>
            <p14:sldId id="316"/>
            <p14:sldId id="300"/>
            <p14:sldId id="309"/>
            <p14:sldId id="302"/>
            <p14:sldId id="305"/>
            <p14:sldId id="306"/>
            <p14:sldId id="307"/>
            <p14:sldId id="303"/>
            <p14:sldId id="308"/>
            <p14:sldId id="304"/>
          </p14:sldIdLst>
        </p14:section>
        <p14:section name="Backup Slides" id="{D2EA30EA-0BC0-4C37-A8F8-2B41D5EE3350}">
          <p14:sldIdLst>
            <p14:sldId id="297"/>
            <p14:sldId id="292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98"/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99"/>
            <p14:sldId id="263"/>
            <p14:sldId id="264"/>
            <p14:sldId id="265"/>
            <p14:sldId id="266"/>
            <p14:sldId id="267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D3B5"/>
    <a:srgbClr val="782F40"/>
    <a:srgbClr val="C3A96F"/>
    <a:srgbClr val="BCB19A"/>
    <a:srgbClr val="CEB888"/>
    <a:srgbClr val="402121"/>
    <a:srgbClr val="D38787"/>
    <a:srgbClr val="E6A2A2"/>
    <a:srgbClr val="FFC5C5"/>
    <a:srgbClr val="682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Jensen" userId="d8d72e68-c4fb-4280-89a2-09ac2498eb14" providerId="ADAL" clId="{C3A8C996-8B93-164A-847D-3683A526478E}"/>
    <pc:docChg chg="undo custSel modSld">
      <pc:chgData name="Nicholas Jensen" userId="d8d72e68-c4fb-4280-89a2-09ac2498eb14" providerId="ADAL" clId="{C3A8C996-8B93-164A-847D-3683A526478E}" dt="2024-10-08T19:08:10.370" v="1" actId="1076"/>
      <pc:docMkLst>
        <pc:docMk/>
      </pc:docMkLst>
      <pc:sldChg chg="modSp">
        <pc:chgData name="Nicholas Jensen" userId="d8d72e68-c4fb-4280-89a2-09ac2498eb14" providerId="ADAL" clId="{C3A8C996-8B93-164A-847D-3683A526478E}" dt="2024-10-08T19:08:10.370" v="1" actId="1076"/>
        <pc:sldMkLst>
          <pc:docMk/>
          <pc:sldMk cId="2067876030" sldId="291"/>
        </pc:sldMkLst>
        <pc:graphicFrameChg chg="mod">
          <ac:chgData name="Nicholas Jensen" userId="d8d72e68-c4fb-4280-89a2-09ac2498eb14" providerId="ADAL" clId="{C3A8C996-8B93-164A-847D-3683A526478E}" dt="2024-10-08T19:08:10.370" v="1" actId="1076"/>
          <ac:graphicFrameMkLst>
            <pc:docMk/>
            <pc:sldMk cId="2067876030" sldId="291"/>
            <ac:graphicFrameMk id="7" creationId="{8CFB6309-744D-68A3-46CB-BE83B00527D9}"/>
          </ac:graphicFrameMkLst>
        </pc:graphicFrameChg>
      </pc:sldChg>
    </pc:docChg>
  </pc:docChgLst>
  <pc:docChgLst>
    <pc:chgData name="Ryan Kaczmarczyk" userId="7071fcb2-2c7e-4cad-bf16-2fa7f0407802" providerId="ADAL" clId="{BC46CA30-F026-426D-92FD-CC8A2117FA44}"/>
    <pc:docChg chg="undo redo custSel addSld delSld modSld sldOrd delMainMaster modSection">
      <pc:chgData name="Ryan Kaczmarczyk" userId="7071fcb2-2c7e-4cad-bf16-2fa7f0407802" providerId="ADAL" clId="{BC46CA30-F026-426D-92FD-CC8A2117FA44}" dt="2024-10-11T18:11:12.966" v="2008" actId="167"/>
      <pc:docMkLst>
        <pc:docMk/>
      </pc:docMkLst>
      <pc:sldChg chg="addSp delSp modSp add del mod modClrScheme chgLayout">
        <pc:chgData name="Ryan Kaczmarczyk" userId="7071fcb2-2c7e-4cad-bf16-2fa7f0407802" providerId="ADAL" clId="{BC46CA30-F026-426D-92FD-CC8A2117FA44}" dt="2024-10-08T20:21:13.774" v="1734" actId="20577"/>
        <pc:sldMkLst>
          <pc:docMk/>
          <pc:sldMk cId="3534581785" sldId="256"/>
        </pc:sldMkLst>
        <pc:spChg chg="add del mod ord">
          <ac:chgData name="Ryan Kaczmarczyk" userId="7071fcb2-2c7e-4cad-bf16-2fa7f0407802" providerId="ADAL" clId="{BC46CA30-F026-426D-92FD-CC8A2117FA44}" dt="2024-10-08T20:01:50.438" v="1587" actId="207"/>
          <ac:spMkLst>
            <pc:docMk/>
            <pc:sldMk cId="3534581785" sldId="256"/>
            <ac:spMk id="2" creationId="{4BD9075E-4CF3-6769-BDD9-6720E15AAAD1}"/>
          </ac:spMkLst>
        </pc:spChg>
        <pc:spChg chg="add del mod ord">
          <ac:chgData name="Ryan Kaczmarczyk" userId="7071fcb2-2c7e-4cad-bf16-2fa7f0407802" providerId="ADAL" clId="{BC46CA30-F026-426D-92FD-CC8A2117FA44}" dt="2024-10-08T19:56:02.864" v="1559" actId="700"/>
          <ac:spMkLst>
            <pc:docMk/>
            <pc:sldMk cId="3534581785" sldId="256"/>
            <ac:spMk id="3" creationId="{87209D43-23C8-FD36-4270-6FE0A20286A4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3534581785" sldId="256"/>
            <ac:spMk id="10" creationId="{D26D841D-6721-104B-5026-0BE6DE2638FB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3534581785" sldId="256"/>
            <ac:spMk id="11" creationId="{993BB8E4-FE3F-0474-BCDA-767CE87BE080}"/>
          </ac:spMkLst>
        </pc:spChg>
        <pc:spChg chg="add mod">
          <ac:chgData name="Ryan Kaczmarczyk" userId="7071fcb2-2c7e-4cad-bf16-2fa7f0407802" providerId="ADAL" clId="{BC46CA30-F026-426D-92FD-CC8A2117FA44}" dt="2024-10-08T20:11:40.547" v="1706" actId="1076"/>
          <ac:spMkLst>
            <pc:docMk/>
            <pc:sldMk cId="3534581785" sldId="256"/>
            <ac:spMk id="13" creationId="{8817258B-24EC-03CF-9D9E-690A67629A6D}"/>
          </ac:spMkLst>
        </pc:spChg>
        <pc:spChg chg="mod">
          <ac:chgData name="Ryan Kaczmarczyk" userId="7071fcb2-2c7e-4cad-bf16-2fa7f0407802" providerId="ADAL" clId="{BC46CA30-F026-426D-92FD-CC8A2117FA44}" dt="2024-10-08T20:10:24.692" v="1692" actId="1076"/>
          <ac:spMkLst>
            <pc:docMk/>
            <pc:sldMk cId="3534581785" sldId="256"/>
            <ac:spMk id="74" creationId="{EC33A192-3EDD-1EE1-CF32-658700F35112}"/>
          </ac:spMkLst>
        </pc:spChg>
        <pc:spChg chg="mod">
          <ac:chgData name="Ryan Kaczmarczyk" userId="7071fcb2-2c7e-4cad-bf16-2fa7f0407802" providerId="ADAL" clId="{BC46CA30-F026-426D-92FD-CC8A2117FA44}" dt="2024-10-08T20:08:11.378" v="1593" actId="1076"/>
          <ac:spMkLst>
            <pc:docMk/>
            <pc:sldMk cId="3534581785" sldId="256"/>
            <ac:spMk id="75" creationId="{892AAE9F-ECDF-3CE2-2834-606E2C95128A}"/>
          </ac:spMkLst>
        </pc:spChg>
        <pc:spChg chg="mod">
          <ac:chgData name="Ryan Kaczmarczyk" userId="7071fcb2-2c7e-4cad-bf16-2fa7f0407802" providerId="ADAL" clId="{BC46CA30-F026-426D-92FD-CC8A2117FA44}" dt="2024-10-08T20:21:13.774" v="1734" actId="20577"/>
          <ac:spMkLst>
            <pc:docMk/>
            <pc:sldMk cId="3534581785" sldId="256"/>
            <ac:spMk id="78" creationId="{9D038CD3-0818-5BDA-19A5-A457B45ACAAD}"/>
          </ac:spMkLst>
        </pc:spChg>
        <pc:spChg chg="del">
          <ac:chgData name="Ryan Kaczmarczyk" userId="7071fcb2-2c7e-4cad-bf16-2fa7f0407802" providerId="ADAL" clId="{BC46CA30-F026-426D-92FD-CC8A2117FA44}" dt="2024-10-08T19:50:09.900" v="1539" actId="478"/>
          <ac:spMkLst>
            <pc:docMk/>
            <pc:sldMk cId="3534581785" sldId="256"/>
            <ac:spMk id="80" creationId="{BC40E843-43CA-0855-7908-240F1672A3E6}"/>
          </ac:spMkLst>
        </pc:spChg>
        <pc:cxnChg chg="mod">
          <ac:chgData name="Ryan Kaczmarczyk" userId="7071fcb2-2c7e-4cad-bf16-2fa7f0407802" providerId="ADAL" clId="{BC46CA30-F026-426D-92FD-CC8A2117FA44}" dt="2024-10-08T20:10:36.943" v="1693" actId="1076"/>
          <ac:cxnSpMkLst>
            <pc:docMk/>
            <pc:sldMk cId="3534581785" sldId="256"/>
            <ac:cxnSpMk id="70" creationId="{CC9EC0BF-E429-364F-B86E-E9A42521E036}"/>
          </ac:cxnSpMkLst>
        </pc:cxnChg>
        <pc:cxnChg chg="mod">
          <ac:chgData name="Ryan Kaczmarczyk" userId="7071fcb2-2c7e-4cad-bf16-2fa7f0407802" providerId="ADAL" clId="{BC46CA30-F026-426D-92FD-CC8A2117FA44}" dt="2024-10-08T20:10:36.943" v="1693" actId="1076"/>
          <ac:cxnSpMkLst>
            <pc:docMk/>
            <pc:sldMk cId="3534581785" sldId="256"/>
            <ac:cxnSpMk id="72" creationId="{E42D4007-7BDC-4805-A1A4-B49CABA72CAF}"/>
          </ac:cxnSpMkLst>
        </pc:cxnChg>
      </pc:sldChg>
      <pc:sldChg chg="addSp delSp modSp add del mod modClrScheme chgLayout">
        <pc:chgData name="Ryan Kaczmarczyk" userId="7071fcb2-2c7e-4cad-bf16-2fa7f0407802" providerId="ADAL" clId="{BC46CA30-F026-426D-92FD-CC8A2117FA44}" dt="2024-10-08T20:02:28.393" v="1588" actId="207"/>
        <pc:sldMkLst>
          <pc:docMk/>
          <pc:sldMk cId="4090633879" sldId="258"/>
        </pc:sldMkLst>
        <pc:spChg chg="add mod ord">
          <ac:chgData name="Ryan Kaczmarczyk" userId="7071fcb2-2c7e-4cad-bf16-2fa7f0407802" providerId="ADAL" clId="{BC46CA30-F026-426D-92FD-CC8A2117FA44}" dt="2024-10-08T20:02:28.393" v="1588" actId="207"/>
          <ac:spMkLst>
            <pc:docMk/>
            <pc:sldMk cId="4090633879" sldId="258"/>
            <ac:spMk id="2" creationId="{10C00DDD-A189-FCBE-EC2A-4A75BA28A4C7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4090633879" sldId="258"/>
            <ac:spMk id="4" creationId="{C38D035E-9CEA-EDE1-01AD-6D413D6929B0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4090633879" sldId="258"/>
            <ac:spMk id="5" creationId="{73CA2261-F5D0-CD26-1CC5-520821048C92}"/>
          </ac:spMkLst>
        </pc:spChg>
      </pc:sldChg>
      <pc:sldChg chg="addSp delSp modSp add del mod modClrScheme chgLayout">
        <pc:chgData name="Ryan Kaczmarczyk" userId="7071fcb2-2c7e-4cad-bf16-2fa7f0407802" providerId="ADAL" clId="{BC46CA30-F026-426D-92FD-CC8A2117FA44}" dt="2024-10-08T20:02:32.861" v="1589" actId="207"/>
        <pc:sldMkLst>
          <pc:docMk/>
          <pc:sldMk cId="1711055681" sldId="259"/>
        </pc:sldMkLst>
        <pc:spChg chg="add mod ord">
          <ac:chgData name="Ryan Kaczmarczyk" userId="7071fcb2-2c7e-4cad-bf16-2fa7f0407802" providerId="ADAL" clId="{BC46CA30-F026-426D-92FD-CC8A2117FA44}" dt="2024-10-08T20:02:32.861" v="1589" actId="207"/>
          <ac:spMkLst>
            <pc:docMk/>
            <pc:sldMk cId="1711055681" sldId="259"/>
            <ac:spMk id="3" creationId="{5EB3E8D6-00EC-4C15-2F60-EF9AE60EC2AD}"/>
          </ac:spMkLst>
        </pc:spChg>
        <pc:spChg chg="add del mod ord">
          <ac:chgData name="Ryan Kaczmarczyk" userId="7071fcb2-2c7e-4cad-bf16-2fa7f0407802" providerId="ADAL" clId="{BC46CA30-F026-426D-92FD-CC8A2117FA44}" dt="2024-10-08T19:56:02.864" v="1559" actId="700"/>
          <ac:spMkLst>
            <pc:docMk/>
            <pc:sldMk cId="1711055681" sldId="259"/>
            <ac:spMk id="4" creationId="{B5D7ED4C-D998-7DFA-870B-85FD19543438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711055681" sldId="259"/>
            <ac:spMk id="5" creationId="{C32437BC-19AB-84C7-3FD8-D1E9DE3D6630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711055681" sldId="259"/>
            <ac:spMk id="10" creationId="{00187728-1CD2-9F3E-F857-6E2E96CB4B79}"/>
          </ac:spMkLst>
        </pc:spChg>
      </pc:sldChg>
      <pc:sldChg chg="addSp delSp modSp add del mod modClrScheme modAnim chgLayout">
        <pc:chgData name="Ryan Kaczmarczyk" userId="7071fcb2-2c7e-4cad-bf16-2fa7f0407802" providerId="ADAL" clId="{BC46CA30-F026-426D-92FD-CC8A2117FA44}" dt="2024-10-08T20:02:38.524" v="1590" actId="207"/>
        <pc:sldMkLst>
          <pc:docMk/>
          <pc:sldMk cId="1981753927" sldId="260"/>
        </pc:sldMkLst>
        <pc:spChg chg="add mod ord">
          <ac:chgData name="Ryan Kaczmarczyk" userId="7071fcb2-2c7e-4cad-bf16-2fa7f0407802" providerId="ADAL" clId="{BC46CA30-F026-426D-92FD-CC8A2117FA44}" dt="2024-10-08T20:02:38.524" v="1590" actId="207"/>
          <ac:spMkLst>
            <pc:docMk/>
            <pc:sldMk cId="1981753927" sldId="260"/>
            <ac:spMk id="2" creationId="{98BAD398-2702-8C41-6F45-F1794B0758B0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981753927" sldId="260"/>
            <ac:spMk id="3" creationId="{09F13D48-DCB7-59A7-93FB-803F73D4863F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981753927" sldId="260"/>
            <ac:spMk id="4" creationId="{1ED0EF2E-3097-6ECB-5BD8-BBADAE90907F}"/>
          </ac:spMkLst>
        </pc:spChg>
      </pc:sldChg>
      <pc:sldChg chg="addSp delSp modSp add del mod modClrScheme chgLayout">
        <pc:chgData name="Ryan Kaczmarczyk" userId="7071fcb2-2c7e-4cad-bf16-2fa7f0407802" providerId="ADAL" clId="{BC46CA30-F026-426D-92FD-CC8A2117FA44}" dt="2024-10-08T20:01:23.603" v="1585" actId="20577"/>
        <pc:sldMkLst>
          <pc:docMk/>
          <pc:sldMk cId="1934346375" sldId="262"/>
        </pc:sldMkLst>
        <pc:spChg chg="add del mod ord">
          <ac:chgData name="Ryan Kaczmarczyk" userId="7071fcb2-2c7e-4cad-bf16-2fa7f0407802" providerId="ADAL" clId="{BC46CA30-F026-426D-92FD-CC8A2117FA44}" dt="2024-10-08T20:01:15.826" v="1576" actId="700"/>
          <ac:spMkLst>
            <pc:docMk/>
            <pc:sldMk cId="1934346375" sldId="262"/>
            <ac:spMk id="4" creationId="{E9815A4B-B1E0-6099-47D5-D4D3751C4A90}"/>
          </ac:spMkLst>
        </pc:spChg>
        <pc:spChg chg="add mod ord">
          <ac:chgData name="Ryan Kaczmarczyk" userId="7071fcb2-2c7e-4cad-bf16-2fa7f0407802" providerId="ADAL" clId="{BC46CA30-F026-426D-92FD-CC8A2117FA44}" dt="2024-10-08T20:01:23.603" v="1585" actId="20577"/>
          <ac:spMkLst>
            <pc:docMk/>
            <pc:sldMk cId="1934346375" sldId="262"/>
            <ac:spMk id="5" creationId="{1C975EDD-46C5-9398-A267-274CB2FADE35}"/>
          </ac:spMkLst>
        </pc:spChg>
        <pc:spChg chg="add mod ord">
          <ac:chgData name="Ryan Kaczmarczyk" userId="7071fcb2-2c7e-4cad-bf16-2fa7f0407802" providerId="ADAL" clId="{BC46CA30-F026-426D-92FD-CC8A2117FA44}" dt="2024-10-08T20:01:15.826" v="1576" actId="700"/>
          <ac:spMkLst>
            <pc:docMk/>
            <pc:sldMk cId="1934346375" sldId="262"/>
            <ac:spMk id="7" creationId="{7F60FE75-1B0B-61F7-8874-886901F56B05}"/>
          </ac:spMkLst>
        </pc:spChg>
      </pc:sldChg>
      <pc:sldChg chg="addSp delSp modSp mod modClrScheme chgLayout">
        <pc:chgData name="Ryan Kaczmarczyk" userId="7071fcb2-2c7e-4cad-bf16-2fa7f0407802" providerId="ADAL" clId="{BC46CA30-F026-426D-92FD-CC8A2117FA44}" dt="2024-10-08T20:42:25.059" v="1878" actId="404"/>
        <pc:sldMkLst>
          <pc:docMk/>
          <pc:sldMk cId="2753480955" sldId="275"/>
        </pc:sldMkLst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2753480955" sldId="275"/>
            <ac:spMk id="2" creationId="{B397491E-2D21-4FB6-5263-F1D89190505E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2753480955" sldId="275"/>
            <ac:spMk id="3" creationId="{D440CFDA-D3AE-D5B5-F563-2CC83826D13A}"/>
          </ac:spMkLst>
        </pc:spChg>
        <pc:spChg chg="add mod ord">
          <ac:chgData name="Ryan Kaczmarczyk" userId="7071fcb2-2c7e-4cad-bf16-2fa7f0407802" providerId="ADAL" clId="{BC46CA30-F026-426D-92FD-CC8A2117FA44}" dt="2024-10-08T20:23:57.388" v="1752"/>
          <ac:spMkLst>
            <pc:docMk/>
            <pc:sldMk cId="2753480955" sldId="275"/>
            <ac:spMk id="4" creationId="{0AD74C60-B32B-B8CC-BD1D-4D3199075F6E}"/>
          </ac:spMkLst>
        </pc:spChg>
        <pc:spChg chg="add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2753480955" sldId="275"/>
            <ac:spMk id="5" creationId="{8EB8193D-A518-553F-B844-18131FA8F346}"/>
          </ac:spMkLst>
        </pc:spChg>
        <pc:spChg chg="mod">
          <ac:chgData name="Ryan Kaczmarczyk" userId="7071fcb2-2c7e-4cad-bf16-2fa7f0407802" providerId="ADAL" clId="{BC46CA30-F026-426D-92FD-CC8A2117FA44}" dt="2024-10-08T20:42:25.059" v="1878" actId="404"/>
          <ac:spMkLst>
            <pc:docMk/>
            <pc:sldMk cId="2753480955" sldId="275"/>
            <ac:spMk id="8" creationId="{5CD6CD9E-4E1B-5B8D-87FF-2F79DDD3594F}"/>
          </ac:spMkLst>
        </pc:spChg>
      </pc:sldChg>
      <pc:sldChg chg="addSp modSp mod">
        <pc:chgData name="Ryan Kaczmarczyk" userId="7071fcb2-2c7e-4cad-bf16-2fa7f0407802" providerId="ADAL" clId="{BC46CA30-F026-426D-92FD-CC8A2117FA44}" dt="2024-10-11T18:11:12.966" v="2008" actId="167"/>
        <pc:sldMkLst>
          <pc:docMk/>
          <pc:sldMk cId="1940323037" sldId="290"/>
        </pc:sldMkLst>
        <pc:spChg chg="mod">
          <ac:chgData name="Ryan Kaczmarczyk" userId="7071fcb2-2c7e-4cad-bf16-2fa7f0407802" providerId="ADAL" clId="{BC46CA30-F026-426D-92FD-CC8A2117FA44}" dt="2024-09-24T20:24:21.755" v="28" actId="20577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Ryan Kaczmarczyk" userId="7071fcb2-2c7e-4cad-bf16-2fa7f0407802" providerId="ADAL" clId="{BC46CA30-F026-426D-92FD-CC8A2117FA44}" dt="2024-10-01T15:33:48.938" v="250" actId="20577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Ryan Kaczmarczyk" userId="7071fcb2-2c7e-4cad-bf16-2fa7f0407802" providerId="ADAL" clId="{BC46CA30-F026-426D-92FD-CC8A2117FA44}" dt="2024-10-11T18:10:28.740" v="1975" actId="20577"/>
          <ac:spMkLst>
            <pc:docMk/>
            <pc:sldMk cId="1940323037" sldId="290"/>
            <ac:spMk id="4" creationId="{94828051-0C2B-C002-268F-F362867D239A}"/>
          </ac:spMkLst>
        </pc:spChg>
        <pc:spChg chg="mod">
          <ac:chgData name="Ryan Kaczmarczyk" userId="7071fcb2-2c7e-4cad-bf16-2fa7f0407802" providerId="ADAL" clId="{BC46CA30-F026-426D-92FD-CC8A2117FA44}" dt="2024-10-11T18:10:35.294" v="1977" actId="20577"/>
          <ac:spMkLst>
            <pc:docMk/>
            <pc:sldMk cId="1940323037" sldId="290"/>
            <ac:spMk id="5" creationId="{55853C65-5820-51A6-C955-D678A051C81B}"/>
          </ac:spMkLst>
        </pc:spChg>
        <pc:spChg chg="add mod ord">
          <ac:chgData name="Ryan Kaczmarczyk" userId="7071fcb2-2c7e-4cad-bf16-2fa7f0407802" providerId="ADAL" clId="{BC46CA30-F026-426D-92FD-CC8A2117FA44}" dt="2024-10-11T18:11:12.966" v="2008" actId="167"/>
          <ac:spMkLst>
            <pc:docMk/>
            <pc:sldMk cId="1940323037" sldId="290"/>
            <ac:spMk id="6" creationId="{B61782EC-1E88-6A7F-D786-94C1853F6B1D}"/>
          </ac:spMkLst>
        </pc:spChg>
      </pc:sldChg>
      <pc:sldChg chg="addSp delSp modSp mod modClrScheme chgLayout">
        <pc:chgData name="Ryan Kaczmarczyk" userId="7071fcb2-2c7e-4cad-bf16-2fa7f0407802" providerId="ADAL" clId="{BC46CA30-F026-426D-92FD-CC8A2117FA44}" dt="2024-10-01T16:48:09.532" v="1496" actId="1076"/>
        <pc:sldMkLst>
          <pc:docMk/>
          <pc:sldMk cId="2067876030" sldId="291"/>
        </pc:sldMkLst>
        <pc:spChg chg="add del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3" creationId="{DA71B4FB-7A80-B9E9-23CC-F5B31FCA28B6}"/>
          </ac:spMkLst>
        </pc:spChg>
        <pc:spChg chg="mod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4" creationId="{46A74A1F-743B-E3F0-7805-CCD55755B2E8}"/>
          </ac:spMkLst>
        </pc:spChg>
        <pc:spChg chg="mod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13" creationId="{863CDE67-B231-1BF4-FC1C-AD4E68AD53D1}"/>
          </ac:spMkLst>
        </pc:spChg>
        <pc:spChg chg="add del mod">
          <ac:chgData name="Ryan Kaczmarczyk" userId="7071fcb2-2c7e-4cad-bf16-2fa7f0407802" providerId="ADAL" clId="{BC46CA30-F026-426D-92FD-CC8A2117FA44}" dt="2024-10-01T16:47:34.969" v="1494" actId="20577"/>
          <ac:spMkLst>
            <pc:docMk/>
            <pc:sldMk cId="2067876030" sldId="291"/>
            <ac:spMk id="14" creationId="{E677E033-A95E-B9D2-E425-8B381279DD85}"/>
          </ac:spMkLst>
        </pc:spChg>
        <pc:spChg chg="add del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15" creationId="{81973733-3EC3-0B96-E7E0-74561F3B68B0}"/>
          </ac:spMkLst>
        </pc:spChg>
        <pc:spChg chg="add del mod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1031" creationId="{8E677813-F24F-21FE-0E70-5BC2C3B2818A}"/>
          </ac:spMkLst>
        </pc:spChg>
        <pc:spChg chg="add del mod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1033" creationId="{0CF258B4-7C12-EF2B-8073-D7333E00786B}"/>
          </ac:spMkLst>
        </pc:spChg>
        <pc:spChg chg="add del mod">
          <ac:chgData name="Ryan Kaczmarczyk" userId="7071fcb2-2c7e-4cad-bf16-2fa7f0407802" providerId="ADAL" clId="{BC46CA30-F026-426D-92FD-CC8A2117FA44}" dt="2024-10-01T16:44:11.508" v="1350" actId="26606"/>
          <ac:spMkLst>
            <pc:docMk/>
            <pc:sldMk cId="2067876030" sldId="291"/>
            <ac:spMk id="1035" creationId="{82FF9B17-B5CE-A802-8D36-4C1FA19F0614}"/>
          </ac:spMkLst>
        </pc:spChg>
        <pc:picChg chg="add mod ord">
          <ac:chgData name="Ryan Kaczmarczyk" userId="7071fcb2-2c7e-4cad-bf16-2fa7f0407802" providerId="ADAL" clId="{BC46CA30-F026-426D-92FD-CC8A2117FA44}" dt="2024-10-01T16:48:09.532" v="1496" actId="1076"/>
          <ac:picMkLst>
            <pc:docMk/>
            <pc:sldMk cId="2067876030" sldId="291"/>
            <ac:picMk id="1026" creationId="{0BCD2AAE-A636-6C76-FE0F-8D3B5BC1F32F}"/>
          </ac:picMkLst>
        </pc:picChg>
      </pc:sldChg>
      <pc:sldChg chg="modSp mod">
        <pc:chgData name="Ryan Kaczmarczyk" userId="7071fcb2-2c7e-4cad-bf16-2fa7f0407802" providerId="ADAL" clId="{BC46CA30-F026-426D-92FD-CC8A2117FA44}" dt="2024-09-24T20:42:15.158" v="107" actId="20577"/>
        <pc:sldMkLst>
          <pc:docMk/>
          <pc:sldMk cId="142956665" sldId="293"/>
        </pc:sldMkLst>
        <pc:spChg chg="mod">
          <ac:chgData name="Ryan Kaczmarczyk" userId="7071fcb2-2c7e-4cad-bf16-2fa7f0407802" providerId="ADAL" clId="{BC46CA30-F026-426D-92FD-CC8A2117FA44}" dt="2024-09-24T20:42:15.158" v="107" actId="20577"/>
          <ac:spMkLst>
            <pc:docMk/>
            <pc:sldMk cId="142956665" sldId="293"/>
            <ac:spMk id="7" creationId="{90E5A90A-1636-E6D0-243C-E825A95B05AE}"/>
          </ac:spMkLst>
        </pc:spChg>
      </pc:sldChg>
      <pc:sldChg chg="modSp mod">
        <pc:chgData name="Ryan Kaczmarczyk" userId="7071fcb2-2c7e-4cad-bf16-2fa7f0407802" providerId="ADAL" clId="{BC46CA30-F026-426D-92FD-CC8A2117FA44}" dt="2024-09-24T20:41:33.325" v="46" actId="20577"/>
        <pc:sldMkLst>
          <pc:docMk/>
          <pc:sldMk cId="3934060637" sldId="294"/>
        </pc:sldMkLst>
        <pc:spChg chg="mod">
          <ac:chgData name="Ryan Kaczmarczyk" userId="7071fcb2-2c7e-4cad-bf16-2fa7f0407802" providerId="ADAL" clId="{BC46CA30-F026-426D-92FD-CC8A2117FA44}" dt="2024-09-24T20:41:33.325" v="46" actId="20577"/>
          <ac:spMkLst>
            <pc:docMk/>
            <pc:sldMk cId="3934060637" sldId="294"/>
            <ac:spMk id="19" creationId="{91F49F32-7942-1BD7-9A55-B8DE71738D4A}"/>
          </ac:spMkLst>
        </pc:spChg>
      </pc:sldChg>
      <pc:sldChg chg="modSp mod">
        <pc:chgData name="Ryan Kaczmarczyk" userId="7071fcb2-2c7e-4cad-bf16-2fa7f0407802" providerId="ADAL" clId="{BC46CA30-F026-426D-92FD-CC8A2117FA44}" dt="2024-10-01T15:36:20.537" v="265" actId="3064"/>
        <pc:sldMkLst>
          <pc:docMk/>
          <pc:sldMk cId="2887185268" sldId="295"/>
        </pc:sldMkLst>
        <pc:spChg chg="mod">
          <ac:chgData name="Ryan Kaczmarczyk" userId="7071fcb2-2c7e-4cad-bf16-2fa7f0407802" providerId="ADAL" clId="{BC46CA30-F026-426D-92FD-CC8A2117FA44}" dt="2024-10-01T15:36:20.537" v="265" actId="3064"/>
          <ac:spMkLst>
            <pc:docMk/>
            <pc:sldMk cId="2887185268" sldId="295"/>
            <ac:spMk id="17" creationId="{209B1C38-D0CE-2C97-96D1-B038BBCF40C9}"/>
          </ac:spMkLst>
        </pc:spChg>
      </pc:sldChg>
      <pc:sldChg chg="modSp add mod">
        <pc:chgData name="Ryan Kaczmarczyk" userId="7071fcb2-2c7e-4cad-bf16-2fa7f0407802" providerId="ADAL" clId="{BC46CA30-F026-426D-92FD-CC8A2117FA44}" dt="2024-10-01T16:34:42.709" v="1325" actId="1582"/>
        <pc:sldMkLst>
          <pc:docMk/>
          <pc:sldMk cId="1852335591" sldId="296"/>
        </pc:sldMkLst>
        <pc:spChg chg="mod">
          <ac:chgData name="Ryan Kaczmarczyk" userId="7071fcb2-2c7e-4cad-bf16-2fa7f0407802" providerId="ADAL" clId="{BC46CA30-F026-426D-92FD-CC8A2117FA44}" dt="2024-10-01T16:33:53.274" v="1319" actId="20577"/>
          <ac:spMkLst>
            <pc:docMk/>
            <pc:sldMk cId="1852335591" sldId="296"/>
            <ac:spMk id="2" creationId="{77CA9BA8-A82C-A461-FE98-D61850A68A43}"/>
          </ac:spMkLst>
        </pc:spChg>
        <pc:spChg chg="mod">
          <ac:chgData name="Ryan Kaczmarczyk" userId="7071fcb2-2c7e-4cad-bf16-2fa7f0407802" providerId="ADAL" clId="{BC46CA30-F026-426D-92FD-CC8A2117FA44}" dt="2024-09-24T20:44:41.253" v="144" actId="20577"/>
          <ac:spMkLst>
            <pc:docMk/>
            <pc:sldMk cId="1852335591" sldId="296"/>
            <ac:spMk id="13" creationId="{863CDE67-B231-1BF4-FC1C-AD4E68AD53D1}"/>
          </ac:spMkLst>
        </pc:spChg>
        <pc:picChg chg="mod">
          <ac:chgData name="Ryan Kaczmarczyk" userId="7071fcb2-2c7e-4cad-bf16-2fa7f0407802" providerId="ADAL" clId="{BC46CA30-F026-426D-92FD-CC8A2117FA44}" dt="2024-10-01T16:34:42.709" v="1325" actId="1582"/>
          <ac:picMkLst>
            <pc:docMk/>
            <pc:sldMk cId="1852335591" sldId="296"/>
            <ac:picMk id="1026" creationId="{248CBCA9-2390-7F83-8094-DDFB63C50013}"/>
          </ac:picMkLst>
        </pc:picChg>
      </pc:sldChg>
      <pc:sldChg chg="addSp delSp modSp add mod ord">
        <pc:chgData name="Ryan Kaczmarczyk" userId="7071fcb2-2c7e-4cad-bf16-2fa7f0407802" providerId="ADAL" clId="{BC46CA30-F026-426D-92FD-CC8A2117FA44}" dt="2024-10-08T20:21:41.967" v="1736"/>
        <pc:sldMkLst>
          <pc:docMk/>
          <pc:sldMk cId="48919555" sldId="297"/>
        </pc:sldMkLst>
        <pc:spChg chg="mod">
          <ac:chgData name="Ryan Kaczmarczyk" userId="7071fcb2-2c7e-4cad-bf16-2fa7f0407802" providerId="ADAL" clId="{BC46CA30-F026-426D-92FD-CC8A2117FA44}" dt="2024-10-01T16:04:32.686" v="780" actId="20577"/>
          <ac:spMkLst>
            <pc:docMk/>
            <pc:sldMk cId="48919555" sldId="297"/>
            <ac:spMk id="13" creationId="{863CDE67-B231-1BF4-FC1C-AD4E68AD53D1}"/>
          </ac:spMkLst>
        </pc:spChg>
        <pc:spChg chg="add del mod">
          <ac:chgData name="Ryan Kaczmarczyk" userId="7071fcb2-2c7e-4cad-bf16-2fa7f0407802" providerId="ADAL" clId="{BC46CA30-F026-426D-92FD-CC8A2117FA44}" dt="2024-10-01T16:10:36.505" v="928" actId="12084"/>
          <ac:spMkLst>
            <pc:docMk/>
            <pc:sldMk cId="48919555" sldId="297"/>
            <ac:spMk id="14" creationId="{E677E033-A95E-B9D2-E425-8B381279DD85}"/>
          </ac:spMkLst>
        </pc:spChg>
        <pc:graphicFrameChg chg="add del modGraphic">
          <ac:chgData name="Ryan Kaczmarczyk" userId="7071fcb2-2c7e-4cad-bf16-2fa7f0407802" providerId="ADAL" clId="{BC46CA30-F026-426D-92FD-CC8A2117FA44}" dt="2024-10-01T16:08:07.640" v="925" actId="478"/>
          <ac:graphicFrameMkLst>
            <pc:docMk/>
            <pc:sldMk cId="48919555" sldId="297"/>
            <ac:graphicFrameMk id="2" creationId="{24F53532-D767-905A-9BDF-03C949F46992}"/>
          </ac:graphicFrameMkLst>
        </pc:graphicFrameChg>
        <pc:graphicFrameChg chg="add mod">
          <ac:chgData name="Ryan Kaczmarczyk" userId="7071fcb2-2c7e-4cad-bf16-2fa7f0407802" providerId="ADAL" clId="{BC46CA30-F026-426D-92FD-CC8A2117FA44}" dt="2024-10-01T16:09:56.367" v="927" actId="12084"/>
          <ac:graphicFrameMkLst>
            <pc:docMk/>
            <pc:sldMk cId="48919555" sldId="297"/>
            <ac:graphicFrameMk id="5" creationId="{84CC1092-890D-0473-ACCB-590B7FFEF087}"/>
          </ac:graphicFrameMkLst>
        </pc:graphicFrameChg>
        <pc:graphicFrameChg chg="add mod">
          <ac:chgData name="Ryan Kaczmarczyk" userId="7071fcb2-2c7e-4cad-bf16-2fa7f0407802" providerId="ADAL" clId="{BC46CA30-F026-426D-92FD-CC8A2117FA44}" dt="2024-10-01T16:19:27.916" v="996" actId="11530"/>
          <ac:graphicFrameMkLst>
            <pc:docMk/>
            <pc:sldMk cId="48919555" sldId="297"/>
            <ac:graphicFrameMk id="6" creationId="{6C4A1B60-245F-815D-2CAC-DF5359EF4D25}"/>
          </ac:graphicFrameMkLst>
        </pc:graphicFrame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8" creationId="{55315E68-A84F-5F52-432D-C03A81592E32}"/>
          </ac:picMkLst>
        </pc:pic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10" creationId="{69BDBFA9-8314-EF55-6695-376AA4DFE801}"/>
          </ac:picMkLst>
        </pc:pic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12" creationId="{E8AE8C7F-3031-AE6F-0CD0-65956F518A20}"/>
          </ac:picMkLst>
        </pc:pic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17" creationId="{64E72337-4244-4DB4-3B98-3580D4156C63}"/>
          </ac:picMkLst>
        </pc:pic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19" creationId="{14B30A47-5723-1202-83BD-32740AB09E35}"/>
          </ac:picMkLst>
        </pc:picChg>
        <pc:picChg chg="add mod">
          <ac:chgData name="Ryan Kaczmarczyk" userId="7071fcb2-2c7e-4cad-bf16-2fa7f0407802" providerId="ADAL" clId="{BC46CA30-F026-426D-92FD-CC8A2117FA44}" dt="2024-10-01T16:20:34.015" v="998" actId="207"/>
          <ac:picMkLst>
            <pc:docMk/>
            <pc:sldMk cId="48919555" sldId="297"/>
            <ac:picMk id="21" creationId="{FAF356BF-C0C1-D955-EF7D-F11F480F411A}"/>
          </ac:picMkLst>
        </pc:picChg>
      </pc:sldChg>
      <pc:sldChg chg="addSp delSp modSp add mod modMedia delAnim modNotesTx">
        <pc:chgData name="Ryan Kaczmarczyk" userId="7071fcb2-2c7e-4cad-bf16-2fa7f0407802" providerId="ADAL" clId="{BC46CA30-F026-426D-92FD-CC8A2117FA44}" dt="2024-10-01T16:48:48.808" v="1532" actId="20577"/>
        <pc:sldMkLst>
          <pc:docMk/>
          <pc:sldMk cId="2080628376" sldId="298"/>
        </pc:sldMkLst>
        <pc:spChg chg="del mod ord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2" creationId="{44F56DD2-83A2-8A78-52CA-34E28B64E48D}"/>
          </ac:spMkLst>
        </pc:spChg>
        <pc:spChg chg="add del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3" creationId="{DA71B4FB-7A80-B9E9-23CC-F5B31FCA28B6}"/>
          </ac:spMkLst>
        </pc:spChg>
        <pc:spChg chg="mod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4" creationId="{46A74A1F-743B-E3F0-7805-CCD55755B2E8}"/>
          </ac:spMkLst>
        </pc:spChg>
        <pc:spChg chg="add del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5" creationId="{33A3E1D4-613E-E2F9-C5D7-FB3D501B171B}"/>
          </ac:spMkLst>
        </pc:spChg>
        <pc:spChg chg="mod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13" creationId="{863CDE67-B231-1BF4-FC1C-AD4E68AD53D1}"/>
          </ac:spMkLst>
        </pc:spChg>
        <pc:spChg chg="add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17" creationId="{5AADCB85-BB2F-8152-8EBA-51180481C39D}"/>
          </ac:spMkLst>
        </pc:spChg>
        <pc:spChg chg="add del">
          <ac:chgData name="Ryan Kaczmarczyk" userId="7071fcb2-2c7e-4cad-bf16-2fa7f0407802" providerId="ADAL" clId="{BC46CA30-F026-426D-92FD-CC8A2117FA44}" dt="2024-10-01T15:50:41.767" v="610" actId="26606"/>
          <ac:spMkLst>
            <pc:docMk/>
            <pc:sldMk cId="2080628376" sldId="298"/>
            <ac:spMk id="19" creationId="{DB9BD5B4-5360-7328-66BA-52B88F50F6C9}"/>
          </ac:spMkLst>
        </pc:spChg>
        <pc:spChg chg="add">
          <ac:chgData name="Ryan Kaczmarczyk" userId="7071fcb2-2c7e-4cad-bf16-2fa7f0407802" providerId="ADAL" clId="{BC46CA30-F026-426D-92FD-CC8A2117FA44}" dt="2024-10-01T15:51:05.286" v="611" actId="26606"/>
          <ac:spMkLst>
            <pc:docMk/>
            <pc:sldMk cId="2080628376" sldId="298"/>
            <ac:spMk id="21" creationId="{B9DEC5D9-5085-34A7-5B9C-ED78CCD1D898}"/>
          </ac:spMkLst>
        </pc:spChg>
        <pc:graphicFrameChg chg="add mod">
          <ac:chgData name="Ryan Kaczmarczyk" userId="7071fcb2-2c7e-4cad-bf16-2fa7f0407802" providerId="ADAL" clId="{BC46CA30-F026-426D-92FD-CC8A2117FA44}" dt="2024-10-01T15:54:10.990" v="620" actId="207"/>
          <ac:graphicFrameMkLst>
            <pc:docMk/>
            <pc:sldMk cId="2080628376" sldId="298"/>
            <ac:graphicFrameMk id="18" creationId="{880E2351-00A6-2FC6-FB87-DA8E6A6F38AA}"/>
          </ac:graphicFrameMkLst>
        </pc:graphicFrameChg>
        <pc:picChg chg="add del mod">
          <ac:chgData name="Ryan Kaczmarczyk" userId="7071fcb2-2c7e-4cad-bf16-2fa7f0407802" providerId="ADAL" clId="{BC46CA30-F026-426D-92FD-CC8A2117FA44}" dt="2024-10-01T15:50:41.767" v="610" actId="26606"/>
          <ac:picMkLst>
            <pc:docMk/>
            <pc:sldMk cId="2080628376" sldId="298"/>
            <ac:picMk id="16" creationId="{7C7A5EC1-1811-D980-F6A6-00027BEA091F}"/>
          </ac:picMkLst>
        </pc:picChg>
      </pc:sldChg>
      <pc:sldChg chg="addSp delSp modSp add mod modClrScheme chgLayout">
        <pc:chgData name="Ryan Kaczmarczyk" userId="7071fcb2-2c7e-4cad-bf16-2fa7f0407802" providerId="ADAL" clId="{BC46CA30-F026-426D-92FD-CC8A2117FA44}" dt="2024-10-01T16:00:47.272" v="771" actId="207"/>
        <pc:sldMkLst>
          <pc:docMk/>
          <pc:sldMk cId="2328079904" sldId="299"/>
        </pc:sldMkLst>
        <pc:spChg chg="add mod ord">
          <ac:chgData name="Ryan Kaczmarczyk" userId="7071fcb2-2c7e-4cad-bf16-2fa7f0407802" providerId="ADAL" clId="{BC46CA30-F026-426D-92FD-CC8A2117FA44}" dt="2024-10-01T16:00:31.100" v="770" actId="207"/>
          <ac:spMkLst>
            <pc:docMk/>
            <pc:sldMk cId="2328079904" sldId="299"/>
            <ac:spMk id="2" creationId="{E1700306-A18B-2ED2-F256-CB2FC57638AA}"/>
          </ac:spMkLst>
        </pc:spChg>
        <pc:spChg chg="del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3" creationId="{DA71B4FB-7A80-B9E9-23CC-F5B31FCA28B6}"/>
          </ac:spMkLst>
        </pc:spChg>
        <pc:spChg chg="mod ord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4" creationId="{46A74A1F-743B-E3F0-7805-CCD55755B2E8}"/>
          </ac:spMkLst>
        </pc:spChg>
        <pc:spChg chg="add mod ord">
          <ac:chgData name="Ryan Kaczmarczyk" userId="7071fcb2-2c7e-4cad-bf16-2fa7f0407802" providerId="ADAL" clId="{BC46CA30-F026-426D-92FD-CC8A2117FA44}" dt="2024-10-01T16:00:31.100" v="770" actId="207"/>
          <ac:spMkLst>
            <pc:docMk/>
            <pc:sldMk cId="2328079904" sldId="299"/>
            <ac:spMk id="5" creationId="{9F95622B-CD0C-F648-7990-FF9BE0477584}"/>
          </ac:spMkLst>
        </pc:spChg>
        <pc:spChg chg="mod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13" creationId="{863CDE67-B231-1BF4-FC1C-AD4E68AD53D1}"/>
          </ac:spMkLst>
        </pc:spChg>
        <pc:spChg chg="del mod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14" creationId="{E677E033-A95E-B9D2-E425-8B381279DD85}"/>
          </ac:spMkLst>
        </pc:spChg>
        <pc:spChg chg="del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15" creationId="{81973733-3EC3-0B96-E7E0-74561F3B68B0}"/>
          </ac:spMkLst>
        </pc:spChg>
        <pc:spChg chg="add mod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21" creationId="{5CEDDA2A-5B0A-C9E2-11BA-EEA7FDADE01E}"/>
          </ac:spMkLst>
        </pc:spChg>
        <pc:spChg chg="add del mod">
          <ac:chgData name="Ryan Kaczmarczyk" userId="7071fcb2-2c7e-4cad-bf16-2fa7f0407802" providerId="ADAL" clId="{BC46CA30-F026-426D-92FD-CC8A2117FA44}" dt="2024-10-01T15:56:55.575" v="741" actId="478"/>
          <ac:spMkLst>
            <pc:docMk/>
            <pc:sldMk cId="2328079904" sldId="299"/>
            <ac:spMk id="23" creationId="{24BCD7CE-4BC8-F850-CEBA-1934CBE300C8}"/>
          </ac:spMkLst>
        </pc:spChg>
        <pc:spChg chg="add mod">
          <ac:chgData name="Ryan Kaczmarczyk" userId="7071fcb2-2c7e-4cad-bf16-2fa7f0407802" providerId="ADAL" clId="{BC46CA30-F026-426D-92FD-CC8A2117FA44}" dt="2024-10-01T15:56:43.316" v="740" actId="26606"/>
          <ac:spMkLst>
            <pc:docMk/>
            <pc:sldMk cId="2328079904" sldId="299"/>
            <ac:spMk id="25" creationId="{6F4A1CE2-5C17-6166-5AC3-ED8771708BAC}"/>
          </ac:spMkLst>
        </pc:spChg>
        <pc:graphicFrameChg chg="add mod modGraphic">
          <ac:chgData name="Ryan Kaczmarczyk" userId="7071fcb2-2c7e-4cad-bf16-2fa7f0407802" providerId="ADAL" clId="{BC46CA30-F026-426D-92FD-CC8A2117FA44}" dt="2024-10-01T16:00:47.272" v="771" actId="207"/>
          <ac:graphicFrameMkLst>
            <pc:docMk/>
            <pc:sldMk cId="2328079904" sldId="299"/>
            <ac:graphicFrameMk id="17" creationId="{FCA2FB64-B8E7-3474-426C-605F966CA892}"/>
          </ac:graphicFrameMkLst>
        </pc:graphicFrameChg>
      </pc:sldChg>
      <pc:sldChg chg="addSp delSp modSp add mod">
        <pc:chgData name="Ryan Kaczmarczyk" userId="7071fcb2-2c7e-4cad-bf16-2fa7f0407802" providerId="ADAL" clId="{BC46CA30-F026-426D-92FD-CC8A2117FA44}" dt="2024-10-08T20:54:34.352" v="1955" actId="207"/>
        <pc:sldMkLst>
          <pc:docMk/>
          <pc:sldMk cId="2839989564" sldId="300"/>
        </pc:sldMkLst>
        <pc:spChg chg="del mod">
          <ac:chgData name="Ryan Kaczmarczyk" userId="7071fcb2-2c7e-4cad-bf16-2fa7f0407802" providerId="ADAL" clId="{BC46CA30-F026-426D-92FD-CC8A2117FA44}" dt="2024-10-01T16:29:38.647" v="1313" actId="12084"/>
          <ac:spMkLst>
            <pc:docMk/>
            <pc:sldMk cId="2839989564" sldId="300"/>
            <ac:spMk id="2" creationId="{39C6216C-AB0E-AA61-39C1-A31115AC46F2}"/>
          </ac:spMkLst>
        </pc:spChg>
        <pc:spChg chg="mod">
          <ac:chgData name="Ryan Kaczmarczyk" userId="7071fcb2-2c7e-4cad-bf16-2fa7f0407802" providerId="ADAL" clId="{BC46CA30-F026-426D-92FD-CC8A2117FA44}" dt="2024-10-08T20:54:20.500" v="1954" actId="1076"/>
          <ac:spMkLst>
            <pc:docMk/>
            <pc:sldMk cId="2839989564" sldId="300"/>
            <ac:spMk id="2" creationId="{F3269D8B-AE01-B977-EA0C-6BC4993A9BE8}"/>
          </ac:spMkLst>
        </pc:spChg>
        <pc:spChg chg="mod">
          <ac:chgData name="Ryan Kaczmarczyk" userId="7071fcb2-2c7e-4cad-bf16-2fa7f0407802" providerId="ADAL" clId="{BC46CA30-F026-426D-92FD-CC8A2117FA44}" dt="2024-10-08T20:54:20.500" v="1954" actId="1076"/>
          <ac:spMkLst>
            <pc:docMk/>
            <pc:sldMk cId="2839989564" sldId="300"/>
            <ac:spMk id="7" creationId="{DCCBA1A3-B8A0-C597-29A1-9BFDE4674E21}"/>
          </ac:spMkLst>
        </pc:spChg>
        <pc:spChg chg="mod">
          <ac:chgData name="Ryan Kaczmarczyk" userId="7071fcb2-2c7e-4cad-bf16-2fa7f0407802" providerId="ADAL" clId="{BC46CA30-F026-426D-92FD-CC8A2117FA44}" dt="2024-10-08T20:54:20.500" v="1954" actId="1076"/>
          <ac:spMkLst>
            <pc:docMk/>
            <pc:sldMk cId="2839989564" sldId="300"/>
            <ac:spMk id="9" creationId="{1B7E89DF-F566-A7FA-C0D1-06B9AFD88103}"/>
          </ac:spMkLst>
        </pc:spChg>
        <pc:spChg chg="mod topLvl">
          <ac:chgData name="Ryan Kaczmarczyk" userId="7071fcb2-2c7e-4cad-bf16-2fa7f0407802" providerId="ADAL" clId="{BC46CA30-F026-426D-92FD-CC8A2117FA44}" dt="2024-10-08T20:53:26.685" v="1949" actId="165"/>
          <ac:spMkLst>
            <pc:docMk/>
            <pc:sldMk cId="2839989564" sldId="300"/>
            <ac:spMk id="12" creationId="{A98CF816-A73F-27E7-E26E-BFA9EB0381A4}"/>
          </ac:spMkLst>
        </pc:spChg>
        <pc:spChg chg="mod">
          <ac:chgData name="Ryan Kaczmarczyk" userId="7071fcb2-2c7e-4cad-bf16-2fa7f0407802" providerId="ADAL" clId="{BC46CA30-F026-426D-92FD-CC8A2117FA44}" dt="2024-09-24T20:46:20.453" v="204" actId="20577"/>
          <ac:spMkLst>
            <pc:docMk/>
            <pc:sldMk cId="2839989564" sldId="300"/>
            <ac:spMk id="13" creationId="{863CDE67-B231-1BF4-FC1C-AD4E68AD53D1}"/>
          </ac:spMkLst>
        </pc:spChg>
        <pc:spChg chg="mod topLvl">
          <ac:chgData name="Ryan Kaczmarczyk" userId="7071fcb2-2c7e-4cad-bf16-2fa7f0407802" providerId="ADAL" clId="{BC46CA30-F026-426D-92FD-CC8A2117FA44}" dt="2024-10-08T20:54:34.352" v="1955" actId="207"/>
          <ac:spMkLst>
            <pc:docMk/>
            <pc:sldMk cId="2839989564" sldId="300"/>
            <ac:spMk id="14" creationId="{19D62783-0CBF-0B39-21E0-CB1FE0E75C3A}"/>
          </ac:spMkLst>
        </pc:spChg>
        <pc:spChg chg="mod topLvl">
          <ac:chgData name="Ryan Kaczmarczyk" userId="7071fcb2-2c7e-4cad-bf16-2fa7f0407802" providerId="ADAL" clId="{BC46CA30-F026-426D-92FD-CC8A2117FA44}" dt="2024-10-08T20:54:20.500" v="1954" actId="1076"/>
          <ac:spMkLst>
            <pc:docMk/>
            <pc:sldMk cId="2839989564" sldId="300"/>
            <ac:spMk id="15" creationId="{D616FC84-E49D-62F3-E10A-EAC8C6B0A485}"/>
          </ac:spMkLst>
        </pc:spChg>
        <pc:spChg chg="mod topLvl">
          <ac:chgData name="Ryan Kaczmarczyk" userId="7071fcb2-2c7e-4cad-bf16-2fa7f0407802" providerId="ADAL" clId="{BC46CA30-F026-426D-92FD-CC8A2117FA44}" dt="2024-10-08T20:54:34.352" v="1955" actId="207"/>
          <ac:spMkLst>
            <pc:docMk/>
            <pc:sldMk cId="2839989564" sldId="300"/>
            <ac:spMk id="16" creationId="{24F9CDFA-F43B-4200-EAF2-6A343E69C3D1}"/>
          </ac:spMkLst>
        </pc:spChg>
        <pc:spChg chg="mod topLvl">
          <ac:chgData name="Ryan Kaczmarczyk" userId="7071fcb2-2c7e-4cad-bf16-2fa7f0407802" providerId="ADAL" clId="{BC46CA30-F026-426D-92FD-CC8A2117FA44}" dt="2024-10-08T20:54:20.500" v="1954" actId="1076"/>
          <ac:spMkLst>
            <pc:docMk/>
            <pc:sldMk cId="2839989564" sldId="300"/>
            <ac:spMk id="17" creationId="{401B326E-F12A-8EDE-D7F9-FAD756674E21}"/>
          </ac:spMkLst>
        </pc:spChg>
        <pc:spChg chg="add del">
          <ac:chgData name="Ryan Kaczmarczyk" userId="7071fcb2-2c7e-4cad-bf16-2fa7f0407802" providerId="ADAL" clId="{BC46CA30-F026-426D-92FD-CC8A2117FA44}" dt="2024-10-08T20:53:03.960" v="1946" actId="478"/>
          <ac:spMkLst>
            <pc:docMk/>
            <pc:sldMk cId="2839989564" sldId="300"/>
            <ac:spMk id="18" creationId="{5440A7DA-4426-A726-1944-7012B43EF372}"/>
          </ac:spMkLst>
        </pc:spChg>
        <pc:spChg chg="add del">
          <ac:chgData name="Ryan Kaczmarczyk" userId="7071fcb2-2c7e-4cad-bf16-2fa7f0407802" providerId="ADAL" clId="{BC46CA30-F026-426D-92FD-CC8A2117FA44}" dt="2024-10-08T20:53:16.959" v="1948" actId="478"/>
          <ac:spMkLst>
            <pc:docMk/>
            <pc:sldMk cId="2839989564" sldId="300"/>
            <ac:spMk id="19" creationId="{5FA6EB71-B870-3042-93DA-906C9BDD2085}"/>
          </ac:spMkLst>
        </pc:spChg>
        <pc:grpChg chg="del mod">
          <ac:chgData name="Ryan Kaczmarczyk" userId="7071fcb2-2c7e-4cad-bf16-2fa7f0407802" providerId="ADAL" clId="{BC46CA30-F026-426D-92FD-CC8A2117FA44}" dt="2024-10-08T20:53:26.685" v="1949" actId="165"/>
          <ac:grpSpMkLst>
            <pc:docMk/>
            <pc:sldMk cId="2839989564" sldId="300"/>
            <ac:grpSpMk id="11" creationId="{5A4660E7-2498-5DC1-7683-AD93C96028AD}"/>
          </ac:grpSpMkLst>
        </pc:grpChg>
        <pc:graphicFrameChg chg="add del mod">
          <ac:chgData name="Ryan Kaczmarczyk" userId="7071fcb2-2c7e-4cad-bf16-2fa7f0407802" providerId="ADAL" clId="{BC46CA30-F026-426D-92FD-CC8A2117FA44}" dt="2024-10-08T20:52:44.349" v="1944" actId="18245"/>
          <ac:graphicFrameMkLst>
            <pc:docMk/>
            <pc:sldMk cId="2839989564" sldId="300"/>
            <ac:graphicFrameMk id="6" creationId="{42D1B7BF-8091-EA2F-4D1B-034A604059F2}"/>
          </ac:graphicFrameMkLst>
        </pc:graphicFrameChg>
      </pc:sldChg>
      <pc:sldChg chg="modSp add mod">
        <pc:chgData name="Ryan Kaczmarczyk" userId="7071fcb2-2c7e-4cad-bf16-2fa7f0407802" providerId="ADAL" clId="{BC46CA30-F026-426D-92FD-CC8A2117FA44}" dt="2024-09-24T20:46:46.890" v="218" actId="20577"/>
        <pc:sldMkLst>
          <pc:docMk/>
          <pc:sldMk cId="2115779655" sldId="301"/>
        </pc:sldMkLst>
        <pc:spChg chg="mod">
          <ac:chgData name="Ryan Kaczmarczyk" userId="7071fcb2-2c7e-4cad-bf16-2fa7f0407802" providerId="ADAL" clId="{BC46CA30-F026-426D-92FD-CC8A2117FA44}" dt="2024-09-24T20:46:46.890" v="218" actId="20577"/>
          <ac:spMkLst>
            <pc:docMk/>
            <pc:sldMk cId="2115779655" sldId="301"/>
            <ac:spMk id="13" creationId="{863CDE67-B231-1BF4-FC1C-AD4E68AD53D1}"/>
          </ac:spMkLst>
        </pc:spChg>
      </pc:sldChg>
      <pc:sldChg chg="modSp add mod">
        <pc:chgData name="Ryan Kaczmarczyk" userId="7071fcb2-2c7e-4cad-bf16-2fa7f0407802" providerId="ADAL" clId="{BC46CA30-F026-426D-92FD-CC8A2117FA44}" dt="2024-09-24T20:47:16.775" v="242" actId="20577"/>
        <pc:sldMkLst>
          <pc:docMk/>
          <pc:sldMk cId="1917169179" sldId="302"/>
        </pc:sldMkLst>
        <pc:spChg chg="mod">
          <ac:chgData name="Ryan Kaczmarczyk" userId="7071fcb2-2c7e-4cad-bf16-2fa7f0407802" providerId="ADAL" clId="{BC46CA30-F026-426D-92FD-CC8A2117FA44}" dt="2024-09-24T20:47:16.775" v="242" actId="20577"/>
          <ac:spMkLst>
            <pc:docMk/>
            <pc:sldMk cId="1917169179" sldId="302"/>
            <ac:spMk id="13" creationId="{863CDE67-B231-1BF4-FC1C-AD4E68AD53D1}"/>
          </ac:spMkLst>
        </pc:spChg>
      </pc:sldChg>
      <pc:sldChg chg="add">
        <pc:chgData name="Ryan Kaczmarczyk" userId="7071fcb2-2c7e-4cad-bf16-2fa7f0407802" providerId="ADAL" clId="{BC46CA30-F026-426D-92FD-CC8A2117FA44}" dt="2024-09-24T20:44:46.137" v="150"/>
        <pc:sldMkLst>
          <pc:docMk/>
          <pc:sldMk cId="3346816995" sldId="303"/>
        </pc:sldMkLst>
      </pc:sldChg>
      <pc:sldChg chg="add">
        <pc:chgData name="Ryan Kaczmarczyk" userId="7071fcb2-2c7e-4cad-bf16-2fa7f0407802" providerId="ADAL" clId="{BC46CA30-F026-426D-92FD-CC8A2117FA44}" dt="2024-09-24T20:44:46.352" v="151"/>
        <pc:sldMkLst>
          <pc:docMk/>
          <pc:sldMk cId="2974120754" sldId="304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1232740369" sldId="305"/>
        </pc:sldMkLst>
      </pc:sldChg>
      <pc:sldChg chg="del">
        <pc:chgData name="Ryan Kaczmarczyk" userId="7071fcb2-2c7e-4cad-bf16-2fa7f0407802" providerId="ADAL" clId="{BC46CA30-F026-426D-92FD-CC8A2117FA44}" dt="2024-10-01T16:19:45.199" v="997" actId="2696"/>
        <pc:sldMkLst>
          <pc:docMk/>
          <pc:sldMk cId="4245824446" sldId="305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2921504134" sldId="306"/>
        </pc:sldMkLst>
      </pc:sldChg>
      <pc:sldChg chg="modTransition">
        <pc:chgData name="Ryan Kaczmarczyk" userId="7071fcb2-2c7e-4cad-bf16-2fa7f0407802" providerId="ADAL" clId="{BC46CA30-F026-426D-92FD-CC8A2117FA44}" dt="2024-10-08T20:16:37.910" v="1711"/>
        <pc:sldMkLst>
          <pc:docMk/>
          <pc:sldMk cId="3296819058" sldId="307"/>
        </pc:sldMkLst>
      </pc:sldChg>
      <pc:sldChg chg="modSp mod">
        <pc:chgData name="Ryan Kaczmarczyk" userId="7071fcb2-2c7e-4cad-bf16-2fa7f0407802" providerId="ADAL" clId="{BC46CA30-F026-426D-92FD-CC8A2117FA44}" dt="2024-10-08T20:19:58.367" v="1713" actId="1076"/>
        <pc:sldMkLst>
          <pc:docMk/>
          <pc:sldMk cId="2028383721" sldId="309"/>
        </pc:sldMkLst>
        <pc:spChg chg="mod">
          <ac:chgData name="Ryan Kaczmarczyk" userId="7071fcb2-2c7e-4cad-bf16-2fa7f0407802" providerId="ADAL" clId="{BC46CA30-F026-426D-92FD-CC8A2117FA44}" dt="2024-10-08T20:13:24.737" v="1709" actId="1076"/>
          <ac:spMkLst>
            <pc:docMk/>
            <pc:sldMk cId="2028383721" sldId="309"/>
            <ac:spMk id="3" creationId="{C4774614-A27D-8C2B-281E-479B5F0C88FE}"/>
          </ac:spMkLst>
        </pc:spChg>
        <pc:spChg chg="mod">
          <ac:chgData name="Ryan Kaczmarczyk" userId="7071fcb2-2c7e-4cad-bf16-2fa7f0407802" providerId="ADAL" clId="{BC46CA30-F026-426D-92FD-CC8A2117FA44}" dt="2024-10-08T20:18:50.267" v="1712" actId="14100"/>
          <ac:spMkLst>
            <pc:docMk/>
            <pc:sldMk cId="2028383721" sldId="309"/>
            <ac:spMk id="22" creationId="{B968DF77-FA89-B0A4-322D-11C8FC3D48AE}"/>
          </ac:spMkLst>
        </pc:spChg>
        <pc:grpChg chg="mod">
          <ac:chgData name="Ryan Kaczmarczyk" userId="7071fcb2-2c7e-4cad-bf16-2fa7f0407802" providerId="ADAL" clId="{BC46CA30-F026-426D-92FD-CC8A2117FA44}" dt="2024-10-08T20:13:13.917" v="1708" actId="14100"/>
          <ac:grpSpMkLst>
            <pc:docMk/>
            <pc:sldMk cId="2028383721" sldId="309"/>
            <ac:grpSpMk id="7" creationId="{4171930D-FB4B-83D4-C424-EE0FDDD65052}"/>
          </ac:grpSpMkLst>
        </pc:grpChg>
        <pc:grpChg chg="mod">
          <ac:chgData name="Ryan Kaczmarczyk" userId="7071fcb2-2c7e-4cad-bf16-2fa7f0407802" providerId="ADAL" clId="{BC46CA30-F026-426D-92FD-CC8A2117FA44}" dt="2024-10-08T20:19:58.367" v="1713" actId="1076"/>
          <ac:grpSpMkLst>
            <pc:docMk/>
            <pc:sldMk cId="2028383721" sldId="309"/>
            <ac:grpSpMk id="19" creationId="{B4E26955-3B25-66A6-7303-5F2143CF7797}"/>
          </ac:grpSpMkLst>
        </pc:grpChg>
      </pc:sldChg>
      <pc:sldChg chg="addSp delSp modSp mod modClrScheme chgLayout">
        <pc:chgData name="Ryan Kaczmarczyk" userId="7071fcb2-2c7e-4cad-bf16-2fa7f0407802" providerId="ADAL" clId="{BC46CA30-F026-426D-92FD-CC8A2117FA44}" dt="2024-10-08T19:55:42.966" v="1558" actId="700"/>
        <pc:sldMkLst>
          <pc:docMk/>
          <pc:sldMk cId="1581224032" sldId="310"/>
        </pc:sldMkLst>
        <pc:spChg chg="del mod ord">
          <ac:chgData name="Ryan Kaczmarczyk" userId="7071fcb2-2c7e-4cad-bf16-2fa7f0407802" providerId="ADAL" clId="{BC46CA30-F026-426D-92FD-CC8A2117FA44}" dt="2024-10-08T19:52:24.938" v="1557" actId="700"/>
          <ac:spMkLst>
            <pc:docMk/>
            <pc:sldMk cId="1581224032" sldId="310"/>
            <ac:spMk id="2" creationId="{EB3DF569-B9B2-81D2-01C1-088B2817C36C}"/>
          </ac:spMkLst>
        </pc:spChg>
        <pc:spChg chg="mod ord">
          <ac:chgData name="Ryan Kaczmarczyk" userId="7071fcb2-2c7e-4cad-bf16-2fa7f0407802" providerId="ADAL" clId="{BC46CA30-F026-426D-92FD-CC8A2117FA44}" dt="2024-10-08T19:52:24.938" v="1557" actId="700"/>
          <ac:spMkLst>
            <pc:docMk/>
            <pc:sldMk cId="1581224032" sldId="310"/>
            <ac:spMk id="4" creationId="{2F3DEA69-D697-9D49-05DF-7203ED1032A8}"/>
          </ac:spMkLst>
        </pc:spChg>
        <pc:spChg chg="mod ord">
          <ac:chgData name="Ryan Kaczmarczyk" userId="7071fcb2-2c7e-4cad-bf16-2fa7f0407802" providerId="ADAL" clId="{BC46CA30-F026-426D-92FD-CC8A2117FA44}" dt="2024-10-08T19:52:24.938" v="1557" actId="700"/>
          <ac:spMkLst>
            <pc:docMk/>
            <pc:sldMk cId="1581224032" sldId="310"/>
            <ac:spMk id="5" creationId="{512FF1C4-30C1-3149-D4E7-F05DAF134672}"/>
          </ac:spMkLst>
        </pc:spChg>
        <pc:spChg chg="mod ord">
          <ac:chgData name="Ryan Kaczmarczyk" userId="7071fcb2-2c7e-4cad-bf16-2fa7f0407802" providerId="ADAL" clId="{BC46CA30-F026-426D-92FD-CC8A2117FA44}" dt="2024-10-08T19:55:42.966" v="1558" actId="700"/>
          <ac:spMkLst>
            <pc:docMk/>
            <pc:sldMk cId="1581224032" sldId="310"/>
            <ac:spMk id="7" creationId="{A72607CE-7F76-B245-FC86-9AE90B309C95}"/>
          </ac:spMkLst>
        </pc:spChg>
        <pc:spChg chg="del mod ord">
          <ac:chgData name="Ryan Kaczmarczyk" userId="7071fcb2-2c7e-4cad-bf16-2fa7f0407802" providerId="ADAL" clId="{BC46CA30-F026-426D-92FD-CC8A2117FA44}" dt="2024-10-08T19:52:11.509" v="1555" actId="700"/>
          <ac:spMkLst>
            <pc:docMk/>
            <pc:sldMk cId="1581224032" sldId="310"/>
            <ac:spMk id="9" creationId="{CDE64C9B-432B-DC2D-BE23-24118791CE1F}"/>
          </ac:spMkLst>
        </pc:spChg>
        <pc:spChg chg="add del mod ord">
          <ac:chgData name="Ryan Kaczmarczyk" userId="7071fcb2-2c7e-4cad-bf16-2fa7f0407802" providerId="ADAL" clId="{BC46CA30-F026-426D-92FD-CC8A2117FA44}" dt="2024-10-08T19:52:21.510" v="1556" actId="700"/>
          <ac:spMkLst>
            <pc:docMk/>
            <pc:sldMk cId="1581224032" sldId="310"/>
            <ac:spMk id="10" creationId="{4AA3FA7E-A28B-518C-4BF5-0B2D267CEC30}"/>
          </ac:spMkLst>
        </pc:spChg>
        <pc:spChg chg="add mod ord">
          <ac:chgData name="Ryan Kaczmarczyk" userId="7071fcb2-2c7e-4cad-bf16-2fa7f0407802" providerId="ADAL" clId="{BC46CA30-F026-426D-92FD-CC8A2117FA44}" dt="2024-10-08T19:52:21.510" v="1556" actId="700"/>
          <ac:spMkLst>
            <pc:docMk/>
            <pc:sldMk cId="1581224032" sldId="310"/>
            <ac:spMk id="12" creationId="{EB3DF569-B9B2-81D2-01C1-088B2817C36C}"/>
          </ac:spMkLst>
        </pc:spChg>
        <pc:spChg chg="add mod ord">
          <ac:chgData name="Ryan Kaczmarczyk" userId="7071fcb2-2c7e-4cad-bf16-2fa7f0407802" providerId="ADAL" clId="{BC46CA30-F026-426D-92FD-CC8A2117FA44}" dt="2024-10-08T19:52:24.938" v="1557" actId="700"/>
          <ac:spMkLst>
            <pc:docMk/>
            <pc:sldMk cId="1581224032" sldId="310"/>
            <ac:spMk id="13" creationId="{A88FCCED-C1D4-3106-B9A8-F9C5028234D7}"/>
          </ac:spMkLst>
        </pc:spChg>
        <pc:spChg chg="add del mod ord">
          <ac:chgData name="Ryan Kaczmarczyk" userId="7071fcb2-2c7e-4cad-bf16-2fa7f0407802" providerId="ADAL" clId="{BC46CA30-F026-426D-92FD-CC8A2117FA44}" dt="2024-10-08T19:55:42.966" v="1558" actId="700"/>
          <ac:spMkLst>
            <pc:docMk/>
            <pc:sldMk cId="1581224032" sldId="310"/>
            <ac:spMk id="14" creationId="{71BE2CE9-326C-9BAA-FC42-4A0C69B32ABA}"/>
          </ac:spMkLst>
        </pc:spChg>
        <pc:spChg chg="add mod ord">
          <ac:chgData name="Ryan Kaczmarczyk" userId="7071fcb2-2c7e-4cad-bf16-2fa7f0407802" providerId="ADAL" clId="{BC46CA30-F026-426D-92FD-CC8A2117FA44}" dt="2024-10-08T19:55:42.966" v="1558" actId="700"/>
          <ac:spMkLst>
            <pc:docMk/>
            <pc:sldMk cId="1581224032" sldId="310"/>
            <ac:spMk id="16" creationId="{7710FE8A-AFCA-4B3B-2060-073811800B65}"/>
          </ac:spMkLst>
        </pc:spChg>
      </pc:sldChg>
      <pc:sldChg chg="addSp delSp modSp add del mod modClrScheme chgLayout">
        <pc:chgData name="Ryan Kaczmarczyk" userId="7071fcb2-2c7e-4cad-bf16-2fa7f0407802" providerId="ADAL" clId="{BC46CA30-F026-426D-92FD-CC8A2117FA44}" dt="2024-10-08T20:02:44.458" v="1591" actId="207"/>
        <pc:sldMkLst>
          <pc:docMk/>
          <pc:sldMk cId="2434157078" sldId="311"/>
        </pc:sldMkLst>
        <pc:spChg chg="add del mod ord">
          <ac:chgData name="Ryan Kaczmarczyk" userId="7071fcb2-2c7e-4cad-bf16-2fa7f0407802" providerId="ADAL" clId="{BC46CA30-F026-426D-92FD-CC8A2117FA44}" dt="2024-10-08T19:56:02.864" v="1559" actId="700"/>
          <ac:spMkLst>
            <pc:docMk/>
            <pc:sldMk cId="2434157078" sldId="311"/>
            <ac:spMk id="2" creationId="{290D1261-9C99-7703-DEDF-8BFF5E546B87}"/>
          </ac:spMkLst>
        </pc:spChg>
        <pc:spChg chg="add del mod ord">
          <ac:chgData name="Ryan Kaczmarczyk" userId="7071fcb2-2c7e-4cad-bf16-2fa7f0407802" providerId="ADAL" clId="{BC46CA30-F026-426D-92FD-CC8A2117FA44}" dt="2024-10-08T19:56:02.864" v="1559" actId="700"/>
          <ac:spMkLst>
            <pc:docMk/>
            <pc:sldMk cId="2434157078" sldId="311"/>
            <ac:spMk id="3" creationId="{FC9794DE-D875-60B6-173B-4282C2D9FD5D}"/>
          </ac:spMkLst>
        </pc:spChg>
        <pc:spChg chg="add mod ord">
          <ac:chgData name="Ryan Kaczmarczyk" userId="7071fcb2-2c7e-4cad-bf16-2fa7f0407802" providerId="ADAL" clId="{BC46CA30-F026-426D-92FD-CC8A2117FA44}" dt="2024-10-08T20:02:44.458" v="1591" actId="207"/>
          <ac:spMkLst>
            <pc:docMk/>
            <pc:sldMk cId="2434157078" sldId="311"/>
            <ac:spMk id="4" creationId="{221F35A1-F941-63AA-8172-1118DA096605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2434157078" sldId="311"/>
            <ac:spMk id="5" creationId="{CFCF060F-C9CC-41AB-7DC3-ECB590DA6F91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2434157078" sldId="311"/>
            <ac:spMk id="6" creationId="{708EB5C6-EE78-ECF2-CAD6-A24CD4567300}"/>
          </ac:spMkLst>
        </pc:spChg>
      </pc:sldChg>
      <pc:sldChg chg="addSp delSp modSp add del mod modClrScheme chgLayout">
        <pc:chgData name="Ryan Kaczmarczyk" userId="7071fcb2-2c7e-4cad-bf16-2fa7f0407802" providerId="ADAL" clId="{BC46CA30-F026-426D-92FD-CC8A2117FA44}" dt="2024-10-08T20:03:01.378" v="1592" actId="207"/>
        <pc:sldMkLst>
          <pc:docMk/>
          <pc:sldMk cId="1896737173" sldId="312"/>
        </pc:sldMkLst>
        <pc:spChg chg="add del mod ord">
          <ac:chgData name="Ryan Kaczmarczyk" userId="7071fcb2-2c7e-4cad-bf16-2fa7f0407802" providerId="ADAL" clId="{BC46CA30-F026-426D-92FD-CC8A2117FA44}" dt="2024-10-08T19:56:02.864" v="1559" actId="700"/>
          <ac:spMkLst>
            <pc:docMk/>
            <pc:sldMk cId="1896737173" sldId="312"/>
            <ac:spMk id="8" creationId="{44C02F8B-ECA1-DCA6-E675-2BDA42F9E59D}"/>
          </ac:spMkLst>
        </pc:spChg>
        <pc:spChg chg="add mod ord">
          <ac:chgData name="Ryan Kaczmarczyk" userId="7071fcb2-2c7e-4cad-bf16-2fa7f0407802" providerId="ADAL" clId="{BC46CA30-F026-426D-92FD-CC8A2117FA44}" dt="2024-10-08T20:03:01.378" v="1592" actId="207"/>
          <ac:spMkLst>
            <pc:docMk/>
            <pc:sldMk cId="1896737173" sldId="312"/>
            <ac:spMk id="9" creationId="{98D2272F-4B63-FA4F-12B2-610198955C3A}"/>
          </ac:spMkLst>
        </pc:spChg>
        <pc:spChg chg="add del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896737173" sldId="312"/>
            <ac:spMk id="10" creationId="{2F1D0646-FF5D-0F56-F4C2-68BEDE476B86}"/>
          </ac:spMkLst>
        </pc:spChg>
        <pc:spChg chg="add mod ord">
          <ac:chgData name="Ryan Kaczmarczyk" userId="7071fcb2-2c7e-4cad-bf16-2fa7f0407802" providerId="ADAL" clId="{BC46CA30-F026-426D-92FD-CC8A2117FA44}" dt="2024-10-08T20:01:44.049" v="1586" actId="700"/>
          <ac:spMkLst>
            <pc:docMk/>
            <pc:sldMk cId="1896737173" sldId="312"/>
            <ac:spMk id="11" creationId="{861397BB-16F4-AF4F-988F-2D35ACD33D4B}"/>
          </ac:spMkLst>
        </pc:spChg>
      </pc:sldChg>
      <pc:sldChg chg="addSp delSp modSp mod modClrScheme chgLayout">
        <pc:chgData name="Ryan Kaczmarczyk" userId="7071fcb2-2c7e-4cad-bf16-2fa7f0407802" providerId="ADAL" clId="{BC46CA30-F026-426D-92FD-CC8A2117FA44}" dt="2024-10-08T20:27:26.056" v="1754" actId="14100"/>
        <pc:sldMkLst>
          <pc:docMk/>
          <pc:sldMk cId="3424042134" sldId="313"/>
        </pc:sldMkLst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424042134" sldId="313"/>
            <ac:spMk id="2" creationId="{F997BF82-23CB-3D46-6FDC-284955C303FB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424042134" sldId="313"/>
            <ac:spMk id="3" creationId="{036B66FB-05B1-1AC0-3C7F-9671178FFB68}"/>
          </ac:spMkLst>
        </pc:spChg>
        <pc:spChg chg="add mod ord">
          <ac:chgData name="Ryan Kaczmarczyk" userId="7071fcb2-2c7e-4cad-bf16-2fa7f0407802" providerId="ADAL" clId="{BC46CA30-F026-426D-92FD-CC8A2117FA44}" dt="2024-10-08T20:23:48.223" v="1749" actId="20577"/>
          <ac:spMkLst>
            <pc:docMk/>
            <pc:sldMk cId="3424042134" sldId="313"/>
            <ac:spMk id="4" creationId="{95C4CE04-5CAC-BEB7-CCA0-B1216B3E2DEC}"/>
          </ac:spMkLst>
        </pc:spChg>
        <pc:spChg chg="add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424042134" sldId="313"/>
            <ac:spMk id="5" creationId="{AF043E7D-EF36-2045-F266-155C633DA5E1}"/>
          </ac:spMkLst>
        </pc:spChg>
        <pc:cxnChg chg="mod">
          <ac:chgData name="Ryan Kaczmarczyk" userId="7071fcb2-2c7e-4cad-bf16-2fa7f0407802" providerId="ADAL" clId="{BC46CA30-F026-426D-92FD-CC8A2117FA44}" dt="2024-10-08T20:27:26.056" v="1754" actId="14100"/>
          <ac:cxnSpMkLst>
            <pc:docMk/>
            <pc:sldMk cId="3424042134" sldId="313"/>
            <ac:cxnSpMk id="47" creationId="{CD94FADE-63F5-6E9F-514D-91759F04AED9}"/>
          </ac:cxnSpMkLst>
        </pc:cxnChg>
      </pc:sldChg>
      <pc:sldChg chg="addSp delSp modSp mod modTransition modClrScheme chgLayout">
        <pc:chgData name="Ryan Kaczmarczyk" userId="7071fcb2-2c7e-4cad-bf16-2fa7f0407802" providerId="ADAL" clId="{BC46CA30-F026-426D-92FD-CC8A2117FA44}" dt="2024-10-08T20:44:55.707" v="1890"/>
        <pc:sldMkLst>
          <pc:docMk/>
          <pc:sldMk cId="3349739635" sldId="314"/>
        </pc:sldMkLst>
        <pc:spChg chg="del mod">
          <ac:chgData name="Ryan Kaczmarczyk" userId="7071fcb2-2c7e-4cad-bf16-2fa7f0407802" providerId="ADAL" clId="{BC46CA30-F026-426D-92FD-CC8A2117FA44}" dt="2024-10-08T20:43:39.373" v="1885" actId="478"/>
          <ac:spMkLst>
            <pc:docMk/>
            <pc:sldMk cId="3349739635" sldId="314"/>
            <ac:spMk id="2" creationId="{ADABEFE3-2E72-D049-E24C-2C650CE5F19B}"/>
          </ac:spMkLst>
        </pc:spChg>
        <pc:spChg chg="del mod">
          <ac:chgData name="Ryan Kaczmarczyk" userId="7071fcb2-2c7e-4cad-bf16-2fa7f0407802" providerId="ADAL" clId="{BC46CA30-F026-426D-92FD-CC8A2117FA44}" dt="2024-10-08T20:43:39.373" v="1885" actId="478"/>
          <ac:spMkLst>
            <pc:docMk/>
            <pc:sldMk cId="3349739635" sldId="314"/>
            <ac:spMk id="3" creationId="{3AF1D666-7CE1-EB6A-B007-199EDD8E6880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349739635" sldId="314"/>
            <ac:spMk id="4" creationId="{CE1F4B0E-FB03-6D33-8044-4785FA1453CC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349739635" sldId="314"/>
            <ac:spMk id="5" creationId="{24C8EBB0-6C38-93F9-DD31-C579238455BF}"/>
          </ac:spMkLst>
        </pc:spChg>
        <pc:spChg chg="add mod ord">
          <ac:chgData name="Ryan Kaczmarczyk" userId="7071fcb2-2c7e-4cad-bf16-2fa7f0407802" providerId="ADAL" clId="{BC46CA30-F026-426D-92FD-CC8A2117FA44}" dt="2024-10-08T20:23:52.381" v="1750"/>
          <ac:spMkLst>
            <pc:docMk/>
            <pc:sldMk cId="3349739635" sldId="314"/>
            <ac:spMk id="16" creationId="{605D1C97-E59C-B4FC-86BC-9E961C12472A}"/>
          </ac:spMkLst>
        </pc:spChg>
        <pc:spChg chg="add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3349739635" sldId="314"/>
            <ac:spMk id="17" creationId="{99D90891-0F01-D1E6-B7CB-DFF8C05D4C00}"/>
          </ac:spMkLst>
        </pc:spChg>
        <pc:spChg chg="add del mod">
          <ac:chgData name="Ryan Kaczmarczyk" userId="7071fcb2-2c7e-4cad-bf16-2fa7f0407802" providerId="ADAL" clId="{BC46CA30-F026-426D-92FD-CC8A2117FA44}" dt="2024-10-08T20:43:16.761" v="1883" actId="478"/>
          <ac:spMkLst>
            <pc:docMk/>
            <pc:sldMk cId="3349739635" sldId="314"/>
            <ac:spMk id="19" creationId="{9BE11246-9128-F00A-E0D8-52C8F2A067B4}"/>
          </ac:spMkLst>
        </pc:spChg>
        <pc:spChg chg="add mod">
          <ac:chgData name="Ryan Kaczmarczyk" userId="7071fcb2-2c7e-4cad-bf16-2fa7f0407802" providerId="ADAL" clId="{BC46CA30-F026-426D-92FD-CC8A2117FA44}" dt="2024-10-08T20:44:09.555" v="1886" actId="164"/>
          <ac:spMkLst>
            <pc:docMk/>
            <pc:sldMk cId="3349739635" sldId="314"/>
            <ac:spMk id="20" creationId="{8060C996-50F1-9B55-32C9-36FE992DC091}"/>
          </ac:spMkLst>
        </pc:spChg>
        <pc:spChg chg="add mod">
          <ac:chgData name="Ryan Kaczmarczyk" userId="7071fcb2-2c7e-4cad-bf16-2fa7f0407802" providerId="ADAL" clId="{BC46CA30-F026-426D-92FD-CC8A2117FA44}" dt="2024-10-08T20:44:09.555" v="1886" actId="164"/>
          <ac:spMkLst>
            <pc:docMk/>
            <pc:sldMk cId="3349739635" sldId="314"/>
            <ac:spMk id="21" creationId="{4E177637-932E-E0D0-89BA-97E8122B07D1}"/>
          </ac:spMkLst>
        </pc:spChg>
        <pc:spChg chg="add mod">
          <ac:chgData name="Ryan Kaczmarczyk" userId="7071fcb2-2c7e-4cad-bf16-2fa7f0407802" providerId="ADAL" clId="{BC46CA30-F026-426D-92FD-CC8A2117FA44}" dt="2024-10-08T20:44:09.555" v="1886" actId="164"/>
          <ac:spMkLst>
            <pc:docMk/>
            <pc:sldMk cId="3349739635" sldId="314"/>
            <ac:spMk id="29" creationId="{025F4F0E-BB0A-20A6-CA40-DD72CAF981E6}"/>
          </ac:spMkLst>
        </pc:spChg>
        <pc:spChg chg="add mod">
          <ac:chgData name="Ryan Kaczmarczyk" userId="7071fcb2-2c7e-4cad-bf16-2fa7f0407802" providerId="ADAL" clId="{BC46CA30-F026-426D-92FD-CC8A2117FA44}" dt="2024-10-08T20:44:09.555" v="1886" actId="164"/>
          <ac:spMkLst>
            <pc:docMk/>
            <pc:sldMk cId="3349739635" sldId="314"/>
            <ac:spMk id="38" creationId="{42E73861-E6E4-0FAB-C5D2-E2FC2562F030}"/>
          </ac:spMkLst>
        </pc:spChg>
        <pc:spChg chg="add del">
          <ac:chgData name="Ryan Kaczmarczyk" userId="7071fcb2-2c7e-4cad-bf16-2fa7f0407802" providerId="ADAL" clId="{BC46CA30-F026-426D-92FD-CC8A2117FA44}" dt="2024-10-08T20:39:02.690" v="1875" actId="478"/>
          <ac:spMkLst>
            <pc:docMk/>
            <pc:sldMk cId="3349739635" sldId="314"/>
            <ac:spMk id="49" creationId="{6FECA892-615C-DCD4-0217-9279F1696D91}"/>
          </ac:spMkLst>
        </pc:spChg>
        <pc:spChg chg="add del">
          <ac:chgData name="Ryan Kaczmarczyk" userId="7071fcb2-2c7e-4cad-bf16-2fa7f0407802" providerId="ADAL" clId="{BC46CA30-F026-426D-92FD-CC8A2117FA44}" dt="2024-10-08T20:39:02.690" v="1875" actId="478"/>
          <ac:spMkLst>
            <pc:docMk/>
            <pc:sldMk cId="3349739635" sldId="314"/>
            <ac:spMk id="50" creationId="{6B667B6B-771F-C627-12A1-03929945A606}"/>
          </ac:spMkLst>
        </pc:spChg>
        <pc:spChg chg="add del">
          <ac:chgData name="Ryan Kaczmarczyk" userId="7071fcb2-2c7e-4cad-bf16-2fa7f0407802" providerId="ADAL" clId="{BC46CA30-F026-426D-92FD-CC8A2117FA44}" dt="2024-10-08T20:39:02.690" v="1875" actId="478"/>
          <ac:spMkLst>
            <pc:docMk/>
            <pc:sldMk cId="3349739635" sldId="314"/>
            <ac:spMk id="51" creationId="{F4C62D7D-0D4F-A1D6-2536-244678BEBF8F}"/>
          </ac:spMkLst>
        </pc:spChg>
        <pc:spChg chg="add del">
          <ac:chgData name="Ryan Kaczmarczyk" userId="7071fcb2-2c7e-4cad-bf16-2fa7f0407802" providerId="ADAL" clId="{BC46CA30-F026-426D-92FD-CC8A2117FA44}" dt="2024-10-08T20:39:02.690" v="1875" actId="478"/>
          <ac:spMkLst>
            <pc:docMk/>
            <pc:sldMk cId="3349739635" sldId="314"/>
            <ac:spMk id="59" creationId="{6F03B711-A353-F79E-6F99-43AF07ADD1B5}"/>
          </ac:spMkLst>
        </pc:spChg>
        <pc:spChg chg="add del mod">
          <ac:chgData name="Ryan Kaczmarczyk" userId="7071fcb2-2c7e-4cad-bf16-2fa7f0407802" providerId="ADAL" clId="{BC46CA30-F026-426D-92FD-CC8A2117FA44}" dt="2024-10-08T20:39:19.845" v="1876" actId="207"/>
          <ac:spMkLst>
            <pc:docMk/>
            <pc:sldMk cId="3349739635" sldId="314"/>
            <ac:spMk id="74" creationId="{EBC3C39B-705E-A782-FF26-ECB87F1F1980}"/>
          </ac:spMkLst>
        </pc:spChg>
        <pc:spChg chg="add del">
          <ac:chgData name="Ryan Kaczmarczyk" userId="7071fcb2-2c7e-4cad-bf16-2fa7f0407802" providerId="ADAL" clId="{BC46CA30-F026-426D-92FD-CC8A2117FA44}" dt="2024-10-08T20:39:02.690" v="1875" actId="478"/>
          <ac:spMkLst>
            <pc:docMk/>
            <pc:sldMk cId="3349739635" sldId="314"/>
            <ac:spMk id="75" creationId="{A3539152-B6B4-4AC4-A6EB-69D79570CCB1}"/>
          </ac:spMkLst>
        </pc:spChg>
        <pc:grpChg chg="add mod">
          <ac:chgData name="Ryan Kaczmarczyk" userId="7071fcb2-2c7e-4cad-bf16-2fa7f0407802" providerId="ADAL" clId="{BC46CA30-F026-426D-92FD-CC8A2117FA44}" dt="2024-10-08T20:44:13.541" v="1887" actId="1076"/>
          <ac:grpSpMkLst>
            <pc:docMk/>
            <pc:sldMk cId="3349739635" sldId="314"/>
            <ac:grpSpMk id="48" creationId="{24AC2BDE-8717-4F2B-00F3-7F2A65290F31}"/>
          </ac:grpSpMkLst>
        </pc:grpChg>
        <pc:picChg chg="add mod">
          <ac:chgData name="Ryan Kaczmarczyk" userId="7071fcb2-2c7e-4cad-bf16-2fa7f0407802" providerId="ADAL" clId="{BC46CA30-F026-426D-92FD-CC8A2117FA44}" dt="2024-10-08T20:44:09.555" v="1886" actId="164"/>
          <ac:picMkLst>
            <pc:docMk/>
            <pc:sldMk cId="3349739635" sldId="314"/>
            <ac:picMk id="46" creationId="{2AC9096C-58BF-AC3F-DAC4-12074E8E5A54}"/>
          </ac:picMkLst>
        </pc:picChg>
        <pc:cxnChg chg="add del">
          <ac:chgData name="Ryan Kaczmarczyk" userId="7071fcb2-2c7e-4cad-bf16-2fa7f0407802" providerId="ADAL" clId="{BC46CA30-F026-426D-92FD-CC8A2117FA44}" dt="2024-10-08T20:39:02.215" v="1874" actId="478"/>
          <ac:cxnSpMkLst>
            <pc:docMk/>
            <pc:sldMk cId="3349739635" sldId="314"/>
            <ac:cxnSpMk id="47" creationId="{CD94FADE-63F5-6E9F-514D-91759F04AED9}"/>
          </ac:cxnSpMkLst>
        </pc:cxnChg>
      </pc:sldChg>
      <pc:sldChg chg="addSp delSp modSp mod modClrScheme chgLayout">
        <pc:chgData name="Ryan Kaczmarczyk" userId="7071fcb2-2c7e-4cad-bf16-2fa7f0407802" providerId="ADAL" clId="{BC46CA30-F026-426D-92FD-CC8A2117FA44}" dt="2024-10-08T20:45:21.454" v="1892" actId="207"/>
        <pc:sldMkLst>
          <pc:docMk/>
          <pc:sldMk cId="929644042" sldId="315"/>
        </pc:sldMkLst>
        <pc:spChg chg="del mod">
          <ac:chgData name="Ryan Kaczmarczyk" userId="7071fcb2-2c7e-4cad-bf16-2fa7f0407802" providerId="ADAL" clId="{BC46CA30-F026-426D-92FD-CC8A2117FA44}" dt="2024-10-08T20:44:33.475" v="1888" actId="478"/>
          <ac:spMkLst>
            <pc:docMk/>
            <pc:sldMk cId="929644042" sldId="315"/>
            <ac:spMk id="2" creationId="{ADABEFE3-2E72-D049-E24C-2C650CE5F19B}"/>
          </ac:spMkLst>
        </pc:spChg>
        <pc:spChg chg="del mod">
          <ac:chgData name="Ryan Kaczmarczyk" userId="7071fcb2-2c7e-4cad-bf16-2fa7f0407802" providerId="ADAL" clId="{BC46CA30-F026-426D-92FD-CC8A2117FA44}" dt="2024-10-08T20:44:33.475" v="1888" actId="478"/>
          <ac:spMkLst>
            <pc:docMk/>
            <pc:sldMk cId="929644042" sldId="315"/>
            <ac:spMk id="3" creationId="{3AF1D666-7CE1-EB6A-B007-199EDD8E6880}"/>
          </ac:spMkLst>
        </pc:spChg>
        <pc:spChg chg="del">
          <ac:chgData name="Ryan Kaczmarczyk" userId="7071fcb2-2c7e-4cad-bf16-2fa7f0407802" providerId="ADAL" clId="{BC46CA30-F026-426D-92FD-CC8A2117FA44}" dt="2024-10-08T20:35:52.242" v="1762" actId="478"/>
          <ac:spMkLst>
            <pc:docMk/>
            <pc:sldMk cId="929644042" sldId="315"/>
            <ac:spMk id="14" creationId="{54634CDB-421D-0429-E7E4-0069FCCD55F5}"/>
          </ac:spMkLst>
        </pc:spChg>
        <pc:spChg chg="del mod">
          <ac:chgData name="Ryan Kaczmarczyk" userId="7071fcb2-2c7e-4cad-bf16-2fa7f0407802" providerId="ADAL" clId="{BC46CA30-F026-426D-92FD-CC8A2117FA44}" dt="2024-10-08T20:44:33.475" v="1888" actId="478"/>
          <ac:spMkLst>
            <pc:docMk/>
            <pc:sldMk cId="929644042" sldId="315"/>
            <ac:spMk id="15" creationId="{88DD64B3-2777-85A4-79A0-8E0E7C4A9DA7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929644042" sldId="315"/>
            <ac:spMk id="16" creationId="{481A7135-B3B8-396D-9E87-736D974EED39}"/>
          </ac:spMkLst>
        </pc:spChg>
        <pc:spChg chg="add del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929644042" sldId="315"/>
            <ac:spMk id="18" creationId="{2D2EE26C-F20F-84B4-3319-8ED2516A5F47}"/>
          </ac:spMkLst>
        </pc:spChg>
        <pc:spChg chg="add mod ord">
          <ac:chgData name="Ryan Kaczmarczyk" userId="7071fcb2-2c7e-4cad-bf16-2fa7f0407802" providerId="ADAL" clId="{BC46CA30-F026-426D-92FD-CC8A2117FA44}" dt="2024-10-08T20:23:54.827" v="1751"/>
          <ac:spMkLst>
            <pc:docMk/>
            <pc:sldMk cId="929644042" sldId="315"/>
            <ac:spMk id="19" creationId="{FFAEBBF8-4ECA-5CFE-1EFC-FD61F205D9CC}"/>
          </ac:spMkLst>
        </pc:spChg>
        <pc:spChg chg="add mod ord">
          <ac:chgData name="Ryan Kaczmarczyk" userId="7071fcb2-2c7e-4cad-bf16-2fa7f0407802" providerId="ADAL" clId="{BC46CA30-F026-426D-92FD-CC8A2117FA44}" dt="2024-10-08T20:23:41.022" v="1738" actId="700"/>
          <ac:spMkLst>
            <pc:docMk/>
            <pc:sldMk cId="929644042" sldId="315"/>
            <ac:spMk id="38" creationId="{B2261153-6598-6F22-952B-CB02A5FD2884}"/>
          </ac:spMkLst>
        </pc:spChg>
        <pc:spChg chg="add del mod ord">
          <ac:chgData name="Ryan Kaczmarczyk" userId="7071fcb2-2c7e-4cad-bf16-2fa7f0407802" providerId="ADAL" clId="{BC46CA30-F026-426D-92FD-CC8A2117FA44}" dt="2024-10-08T20:44:33.475" v="1888" actId="478"/>
          <ac:spMkLst>
            <pc:docMk/>
            <pc:sldMk cId="929644042" sldId="315"/>
            <ac:spMk id="46" creationId="{30276EB0-7EDA-7587-41CD-D6E27ABB03D3}"/>
          </ac:spMkLst>
        </pc:spChg>
        <pc:spChg chg="mod topLvl">
          <ac:chgData name="Ryan Kaczmarczyk" userId="7071fcb2-2c7e-4cad-bf16-2fa7f0407802" providerId="ADAL" clId="{BC46CA30-F026-426D-92FD-CC8A2117FA44}" dt="2024-10-08T20:45:21.454" v="1892" actId="207"/>
          <ac:spMkLst>
            <pc:docMk/>
            <pc:sldMk cId="929644042" sldId="315"/>
            <ac:spMk id="54" creationId="{421868FF-0458-E8AE-ECD9-2E151F034909}"/>
          </ac:spMkLst>
        </pc:spChg>
        <pc:spChg chg="mod topLvl">
          <ac:chgData name="Ryan Kaczmarczyk" userId="7071fcb2-2c7e-4cad-bf16-2fa7f0407802" providerId="ADAL" clId="{BC46CA30-F026-426D-92FD-CC8A2117FA44}" dt="2024-10-08T20:45:08.700" v="1891" actId="165"/>
          <ac:spMkLst>
            <pc:docMk/>
            <pc:sldMk cId="929644042" sldId="315"/>
            <ac:spMk id="56" creationId="{A3A7B395-DF40-A7BE-F601-5E128EE4918E}"/>
          </ac:spMkLst>
        </pc:spChg>
        <pc:spChg chg="mod topLvl">
          <ac:chgData name="Ryan Kaczmarczyk" userId="7071fcb2-2c7e-4cad-bf16-2fa7f0407802" providerId="ADAL" clId="{BC46CA30-F026-426D-92FD-CC8A2117FA44}" dt="2024-10-08T20:45:08.700" v="1891" actId="165"/>
          <ac:spMkLst>
            <pc:docMk/>
            <pc:sldMk cId="929644042" sldId="315"/>
            <ac:spMk id="57" creationId="{E0C48280-0BDF-D4FA-10A5-68471A512A11}"/>
          </ac:spMkLst>
        </pc:spChg>
        <pc:spChg chg="mod topLvl">
          <ac:chgData name="Ryan Kaczmarczyk" userId="7071fcb2-2c7e-4cad-bf16-2fa7f0407802" providerId="ADAL" clId="{BC46CA30-F026-426D-92FD-CC8A2117FA44}" dt="2024-10-08T20:45:08.700" v="1891" actId="165"/>
          <ac:spMkLst>
            <pc:docMk/>
            <pc:sldMk cId="929644042" sldId="315"/>
            <ac:spMk id="58" creationId="{6F4C0962-7DBE-5E02-7EB8-DF95DB08C8D2}"/>
          </ac:spMkLst>
        </pc:spChg>
        <pc:spChg chg="mod">
          <ac:chgData name="Ryan Kaczmarczyk" userId="7071fcb2-2c7e-4cad-bf16-2fa7f0407802" providerId="ADAL" clId="{BC46CA30-F026-426D-92FD-CC8A2117FA44}" dt="2024-10-08T20:32:25.901" v="1756" actId="207"/>
          <ac:spMkLst>
            <pc:docMk/>
            <pc:sldMk cId="929644042" sldId="315"/>
            <ac:spMk id="74" creationId="{EBC3C39B-705E-A782-FF26-ECB87F1F1980}"/>
          </ac:spMkLst>
        </pc:spChg>
        <pc:grpChg chg="add del mod">
          <ac:chgData name="Ryan Kaczmarczyk" userId="7071fcb2-2c7e-4cad-bf16-2fa7f0407802" providerId="ADAL" clId="{BC46CA30-F026-426D-92FD-CC8A2117FA44}" dt="2024-10-08T20:45:08.700" v="1891" actId="165"/>
          <ac:grpSpMkLst>
            <pc:docMk/>
            <pc:sldMk cId="929644042" sldId="315"/>
            <ac:grpSpMk id="52" creationId="{A0E6F147-16B0-AAE0-591B-2ACD38C983E0}"/>
          </ac:grpSpMkLst>
        </pc:grpChg>
        <pc:picChg chg="del mod">
          <ac:chgData name="Ryan Kaczmarczyk" userId="7071fcb2-2c7e-4cad-bf16-2fa7f0407802" providerId="ADAL" clId="{BC46CA30-F026-426D-92FD-CC8A2117FA44}" dt="2024-10-08T20:44:33.475" v="1888" actId="478"/>
          <ac:picMkLst>
            <pc:docMk/>
            <pc:sldMk cId="929644042" sldId="315"/>
            <ac:picMk id="17" creationId="{3A352BC2-E1BF-D1C8-AEE0-53426854D549}"/>
          </ac:picMkLst>
        </pc:picChg>
        <pc:picChg chg="mod topLvl">
          <ac:chgData name="Ryan Kaczmarczyk" userId="7071fcb2-2c7e-4cad-bf16-2fa7f0407802" providerId="ADAL" clId="{BC46CA30-F026-426D-92FD-CC8A2117FA44}" dt="2024-10-08T20:45:08.700" v="1891" actId="165"/>
          <ac:picMkLst>
            <pc:docMk/>
            <pc:sldMk cId="929644042" sldId="315"/>
            <ac:picMk id="60" creationId="{8CAAC1CC-4770-9811-D67D-ECC8478AB46A}"/>
          </ac:picMkLst>
        </pc:picChg>
      </pc:sldChg>
      <pc:sldChg chg="addSp modSp mod">
        <pc:chgData name="Ryan Kaczmarczyk" userId="7071fcb2-2c7e-4cad-bf16-2fa7f0407802" providerId="ADAL" clId="{BC46CA30-F026-426D-92FD-CC8A2117FA44}" dt="2024-10-08T20:52:11.410" v="1943" actId="1038"/>
        <pc:sldMkLst>
          <pc:docMk/>
          <pc:sldMk cId="2353270158" sldId="316"/>
        </pc:sldMkLst>
        <pc:spChg chg="mod">
          <ac:chgData name="Ryan Kaczmarczyk" userId="7071fcb2-2c7e-4cad-bf16-2fa7f0407802" providerId="ADAL" clId="{BC46CA30-F026-426D-92FD-CC8A2117FA44}" dt="2024-10-08T20:51:44.477" v="1937" actId="14100"/>
          <ac:spMkLst>
            <pc:docMk/>
            <pc:sldMk cId="2353270158" sldId="316"/>
            <ac:spMk id="2" creationId="{6AE9DA12-94E2-B772-5C4E-2CBD498ECAE9}"/>
          </ac:spMkLst>
        </pc:spChg>
        <pc:spChg chg="mod">
          <ac:chgData name="Ryan Kaczmarczyk" userId="7071fcb2-2c7e-4cad-bf16-2fa7f0407802" providerId="ADAL" clId="{BC46CA30-F026-426D-92FD-CC8A2117FA44}" dt="2024-10-08T20:52:11.410" v="1943" actId="1038"/>
          <ac:spMkLst>
            <pc:docMk/>
            <pc:sldMk cId="2353270158" sldId="316"/>
            <ac:spMk id="3" creationId="{A882FCF5-0943-A462-BAB3-4BBA75394ADD}"/>
          </ac:spMkLst>
        </pc:spChg>
        <pc:spChg chg="mod">
          <ac:chgData name="Ryan Kaczmarczyk" userId="7071fcb2-2c7e-4cad-bf16-2fa7f0407802" providerId="ADAL" clId="{BC46CA30-F026-426D-92FD-CC8A2117FA44}" dt="2024-10-08T20:47:57.359" v="1903" actId="14100"/>
          <ac:spMkLst>
            <pc:docMk/>
            <pc:sldMk cId="2353270158" sldId="316"/>
            <ac:spMk id="8" creationId="{C5C31F8C-C5C6-DA45-77DA-788AC847CD1A}"/>
          </ac:spMkLst>
        </pc:spChg>
        <pc:spChg chg="mod">
          <ac:chgData name="Ryan Kaczmarczyk" userId="7071fcb2-2c7e-4cad-bf16-2fa7f0407802" providerId="ADAL" clId="{BC46CA30-F026-426D-92FD-CC8A2117FA44}" dt="2024-10-08T20:49:27.003" v="1915" actId="1076"/>
          <ac:spMkLst>
            <pc:docMk/>
            <pc:sldMk cId="2353270158" sldId="316"/>
            <ac:spMk id="16" creationId="{9D7A917F-B27F-A38B-4728-6C2169905DA7}"/>
          </ac:spMkLst>
        </pc:spChg>
        <pc:spChg chg="mod">
          <ac:chgData name="Ryan Kaczmarczyk" userId="7071fcb2-2c7e-4cad-bf16-2fa7f0407802" providerId="ADAL" clId="{BC46CA30-F026-426D-92FD-CC8A2117FA44}" dt="2024-10-08T20:51:08.126" v="1932" actId="1076"/>
          <ac:spMkLst>
            <pc:docMk/>
            <pc:sldMk cId="2353270158" sldId="316"/>
            <ac:spMk id="18" creationId="{56FDCB74-30A5-F32C-2882-178CA85D45F8}"/>
          </ac:spMkLst>
        </pc:spChg>
        <pc:spChg chg="mod">
          <ac:chgData name="Ryan Kaczmarczyk" userId="7071fcb2-2c7e-4cad-bf16-2fa7f0407802" providerId="ADAL" clId="{BC46CA30-F026-426D-92FD-CC8A2117FA44}" dt="2024-10-08T20:49:33.927" v="1916" actId="1076"/>
          <ac:spMkLst>
            <pc:docMk/>
            <pc:sldMk cId="2353270158" sldId="316"/>
            <ac:spMk id="19" creationId="{0949AB1A-6D99-09B5-8C0B-6E3B24CDD537}"/>
          </ac:spMkLst>
        </pc:spChg>
        <pc:spChg chg="mod">
          <ac:chgData name="Ryan Kaczmarczyk" userId="7071fcb2-2c7e-4cad-bf16-2fa7f0407802" providerId="ADAL" clId="{BC46CA30-F026-426D-92FD-CC8A2117FA44}" dt="2024-10-08T20:49:39.029" v="1917" actId="1076"/>
          <ac:spMkLst>
            <pc:docMk/>
            <pc:sldMk cId="2353270158" sldId="316"/>
            <ac:spMk id="20" creationId="{3FE7E03C-6D45-8FAF-AD12-94F745DE9D82}"/>
          </ac:spMkLst>
        </pc:spChg>
        <pc:spChg chg="mod">
          <ac:chgData name="Ryan Kaczmarczyk" userId="7071fcb2-2c7e-4cad-bf16-2fa7f0407802" providerId="ADAL" clId="{BC46CA30-F026-426D-92FD-CC8A2117FA44}" dt="2024-10-08T20:47:39.964" v="1897" actId="1076"/>
          <ac:spMkLst>
            <pc:docMk/>
            <pc:sldMk cId="2353270158" sldId="316"/>
            <ac:spMk id="21" creationId="{5C54A101-61F9-1B2B-A4A7-29BCBC46F9B8}"/>
          </ac:spMkLst>
        </pc:spChg>
        <pc:spChg chg="mod">
          <ac:chgData name="Ryan Kaczmarczyk" userId="7071fcb2-2c7e-4cad-bf16-2fa7f0407802" providerId="ADAL" clId="{BC46CA30-F026-426D-92FD-CC8A2117FA44}" dt="2024-10-08T20:51:13.067" v="1933" actId="1076"/>
          <ac:spMkLst>
            <pc:docMk/>
            <pc:sldMk cId="2353270158" sldId="316"/>
            <ac:spMk id="22" creationId="{844D0FEB-6144-79AB-AEC0-2A1646C1D507}"/>
          </ac:spMkLst>
        </pc:spChg>
        <pc:spChg chg="add mod ord">
          <ac:chgData name="Ryan Kaczmarczyk" userId="7071fcb2-2c7e-4cad-bf16-2fa7f0407802" providerId="ADAL" clId="{BC46CA30-F026-426D-92FD-CC8A2117FA44}" dt="2024-10-08T20:51:03.479" v="1931" actId="1076"/>
          <ac:spMkLst>
            <pc:docMk/>
            <pc:sldMk cId="2353270158" sldId="316"/>
            <ac:spMk id="27" creationId="{8A7C473F-8635-BB09-C85F-B61E7D836D76}"/>
          </ac:spMkLst>
        </pc:spChg>
        <pc:grpChg chg="mod">
          <ac:chgData name="Ryan Kaczmarczyk" userId="7071fcb2-2c7e-4cad-bf16-2fa7f0407802" providerId="ADAL" clId="{BC46CA30-F026-426D-92FD-CC8A2117FA44}" dt="2024-10-08T20:51:03.479" v="1931" actId="1076"/>
          <ac:grpSpMkLst>
            <pc:docMk/>
            <pc:sldMk cId="2353270158" sldId="316"/>
            <ac:grpSpMk id="23" creationId="{2B5B61C7-99F1-86A5-D54E-159DAA7E9A81}"/>
          </ac:grpSpMkLst>
        </pc:grpChg>
        <pc:grpChg chg="mod">
          <ac:chgData name="Ryan Kaczmarczyk" userId="7071fcb2-2c7e-4cad-bf16-2fa7f0407802" providerId="ADAL" clId="{BC46CA30-F026-426D-92FD-CC8A2117FA44}" dt="2024-10-08T20:51:28.709" v="1935" actId="14100"/>
          <ac:grpSpMkLst>
            <pc:docMk/>
            <pc:sldMk cId="2353270158" sldId="316"/>
            <ac:grpSpMk id="24" creationId="{4A3BF502-4364-5218-7F10-EEFF098C6DBC}"/>
          </ac:grpSpMkLst>
        </pc:grpChg>
        <pc:grpChg chg="mod">
          <ac:chgData name="Ryan Kaczmarczyk" userId="7071fcb2-2c7e-4cad-bf16-2fa7f0407802" providerId="ADAL" clId="{BC46CA30-F026-426D-92FD-CC8A2117FA44}" dt="2024-10-08T20:51:35.089" v="1936" actId="14100"/>
          <ac:grpSpMkLst>
            <pc:docMk/>
            <pc:sldMk cId="2353270158" sldId="316"/>
            <ac:grpSpMk id="25" creationId="{C9122CDB-027F-2DFE-5BAC-A49DE07CD756}"/>
          </ac:grpSpMkLst>
        </pc:grpChg>
        <pc:grpChg chg="mod">
          <ac:chgData name="Ryan Kaczmarczyk" userId="7071fcb2-2c7e-4cad-bf16-2fa7f0407802" providerId="ADAL" clId="{BC46CA30-F026-426D-92FD-CC8A2117FA44}" dt="2024-10-08T20:51:03.479" v="1931" actId="1076"/>
          <ac:grpSpMkLst>
            <pc:docMk/>
            <pc:sldMk cId="2353270158" sldId="316"/>
            <ac:grpSpMk id="26" creationId="{281D174C-A47C-C144-920A-F59A1839B26B}"/>
          </ac:grpSpMkLst>
        </pc:grpChg>
        <pc:picChg chg="mod">
          <ac:chgData name="Ryan Kaczmarczyk" userId="7071fcb2-2c7e-4cad-bf16-2fa7f0407802" providerId="ADAL" clId="{BC46CA30-F026-426D-92FD-CC8A2117FA44}" dt="2024-10-08T20:48:04.817" v="1904" actId="1076"/>
          <ac:picMkLst>
            <pc:docMk/>
            <pc:sldMk cId="2353270158" sldId="316"/>
            <ac:picMk id="11" creationId="{679F988F-5A9C-F31C-8396-8A841F96CF0D}"/>
          </ac:picMkLst>
        </pc:picChg>
      </pc:sldChg>
      <pc:sldMasterChg chg="del delSldLayout">
        <pc:chgData name="Ryan Kaczmarczyk" userId="7071fcb2-2c7e-4cad-bf16-2fa7f0407802" providerId="ADAL" clId="{BC46CA30-F026-426D-92FD-CC8A2117FA44}" dt="2024-10-08T19:51:57.947" v="1554" actId="700"/>
        <pc:sldMasterMkLst>
          <pc:docMk/>
          <pc:sldMasterMk cId="658862099" sldId="2147483690"/>
        </pc:sldMasterMkLst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724374495" sldId="2147483691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597093881" sldId="2147483692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373900054" sldId="2147483693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4183206565" sldId="2147483694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329719843" sldId="2147483695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3780735383" sldId="2147483696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780762454" sldId="2147483697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773765634" sldId="2147483698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1697201128" sldId="2147483699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987375216" sldId="2147483700"/>
          </pc:sldLayoutMkLst>
        </pc:sldLayoutChg>
        <pc:sldLayoutChg chg="del">
          <pc:chgData name="Ryan Kaczmarczyk" userId="7071fcb2-2c7e-4cad-bf16-2fa7f0407802" providerId="ADAL" clId="{BC46CA30-F026-426D-92FD-CC8A2117FA44}" dt="2024-10-08T19:51:57.947" v="1554" actId="700"/>
          <pc:sldLayoutMkLst>
            <pc:docMk/>
            <pc:sldMasterMk cId="658862099" sldId="2147483690"/>
            <pc:sldLayoutMk cId="2197878735" sldId="2147483701"/>
          </pc:sldLayoutMkLst>
        </pc:sldLayoutChg>
      </pc:sldMasterChg>
      <pc:sldMasterChg chg="delSldLayout">
        <pc:chgData name="Ryan Kaczmarczyk" userId="7071fcb2-2c7e-4cad-bf16-2fa7f0407802" providerId="ADAL" clId="{BC46CA30-F026-426D-92FD-CC8A2117FA44}" dt="2024-10-08T19:49:43.115" v="1534" actId="47"/>
        <pc:sldMasterMkLst>
          <pc:docMk/>
          <pc:sldMasterMk cId="1557120337" sldId="2147483709"/>
        </pc:sldMasterMkLst>
        <pc:sldLayoutChg chg="del">
          <pc:chgData name="Ryan Kaczmarczyk" userId="7071fcb2-2c7e-4cad-bf16-2fa7f0407802" providerId="ADAL" clId="{BC46CA30-F026-426D-92FD-CC8A2117FA44}" dt="2024-10-08T19:49:43.115" v="1534" actId="47"/>
          <pc:sldLayoutMkLst>
            <pc:docMk/>
            <pc:sldMasterMk cId="1557120337" sldId="2147483709"/>
            <pc:sldLayoutMk cId="3095936307" sldId="2147483690"/>
          </pc:sldLayoutMkLst>
        </pc:sldLayoutChg>
        <pc:sldLayoutChg chg="del">
          <pc:chgData name="Ryan Kaczmarczyk" userId="7071fcb2-2c7e-4cad-bf16-2fa7f0407802" providerId="ADAL" clId="{BC46CA30-F026-426D-92FD-CC8A2117FA44}" dt="2024-10-08T19:49:43.115" v="1534" actId="47"/>
          <pc:sldLayoutMkLst>
            <pc:docMk/>
            <pc:sldMasterMk cId="1557120337" sldId="2147483709"/>
            <pc:sldLayoutMk cId="2007495696" sldId="2147483691"/>
          </pc:sldLayoutMkLst>
        </pc:sldLayoutChg>
      </pc:sldMasterChg>
    </pc:docChg>
  </pc:docChgLst>
  <pc:docChgLst>
    <pc:chgData name="Nicholas Jensen" userId="d8d72e68-c4fb-4280-89a2-09ac2498eb14" providerId="ADAL" clId="{22092AE7-5A32-49D7-A0FD-7C363AEF2CB4}"/>
    <pc:docChg chg="undo custSel addSld modSld modSection">
      <pc:chgData name="Nicholas Jensen" userId="d8d72e68-c4fb-4280-89a2-09ac2498eb14" providerId="ADAL" clId="{22092AE7-5A32-49D7-A0FD-7C363AEF2CB4}" dt="2024-10-07T23:45:56.192" v="625" actId="207"/>
      <pc:docMkLst>
        <pc:docMk/>
      </pc:docMkLst>
      <pc:sldChg chg="addSp delSp modSp mod">
        <pc:chgData name="Nicholas Jensen" userId="d8d72e68-c4fb-4280-89a2-09ac2498eb14" providerId="ADAL" clId="{22092AE7-5A32-49D7-A0FD-7C363AEF2CB4}" dt="2024-10-07T21:52:32.268" v="543" actId="207"/>
        <pc:sldMkLst>
          <pc:docMk/>
          <pc:sldMk cId="2067876030" sldId="291"/>
        </pc:sldMkLst>
        <pc:spChg chg="add del mod">
          <ac:chgData name="Nicholas Jensen" userId="d8d72e68-c4fb-4280-89a2-09ac2498eb14" providerId="ADAL" clId="{22092AE7-5A32-49D7-A0FD-7C363AEF2CB4}" dt="2024-10-07T21:19:36.796" v="189" actId="478"/>
          <ac:spMkLst>
            <pc:docMk/>
            <pc:sldMk cId="2067876030" sldId="291"/>
            <ac:spMk id="6" creationId="{733F9EAD-B09E-1B84-BAB8-D80F6BF3181C}"/>
          </ac:spMkLst>
        </pc:spChg>
        <pc:spChg chg="del">
          <ac:chgData name="Nicholas Jensen" userId="d8d72e68-c4fb-4280-89a2-09ac2498eb14" providerId="ADAL" clId="{22092AE7-5A32-49D7-A0FD-7C363AEF2CB4}" dt="2024-10-07T21:19:35.877" v="188" actId="478"/>
          <ac:spMkLst>
            <pc:docMk/>
            <pc:sldMk cId="2067876030" sldId="291"/>
            <ac:spMk id="14" creationId="{E677E033-A95E-B9D2-E425-8B381279DD85}"/>
          </ac:spMkLst>
        </pc:spChg>
        <pc:graphicFrameChg chg="add del mod modGraphic">
          <ac:chgData name="Nicholas Jensen" userId="d8d72e68-c4fb-4280-89a2-09ac2498eb14" providerId="ADAL" clId="{22092AE7-5A32-49D7-A0FD-7C363AEF2CB4}" dt="2024-10-07T21:22:50.861" v="199" actId="478"/>
          <ac:graphicFrameMkLst>
            <pc:docMk/>
            <pc:sldMk cId="2067876030" sldId="291"/>
            <ac:graphicFrameMk id="2" creationId="{7D338D4C-451C-A497-9298-C2150F644A61}"/>
          </ac:graphicFrameMkLst>
        </pc:graphicFrameChg>
        <pc:graphicFrameChg chg="add mod modGraphic">
          <ac:chgData name="Nicholas Jensen" userId="d8d72e68-c4fb-4280-89a2-09ac2498eb14" providerId="ADAL" clId="{22092AE7-5A32-49D7-A0FD-7C363AEF2CB4}" dt="2024-10-07T21:52:32.268" v="543" actId="207"/>
          <ac:graphicFrameMkLst>
            <pc:docMk/>
            <pc:sldMk cId="2067876030" sldId="291"/>
            <ac:graphicFrameMk id="7" creationId="{8CFB6309-744D-68A3-46CB-BE83B00527D9}"/>
          </ac:graphicFrameMkLst>
        </pc:graphicFrameChg>
      </pc:sldChg>
      <pc:sldChg chg="modSp mod">
        <pc:chgData name="Nicholas Jensen" userId="d8d72e68-c4fb-4280-89a2-09ac2498eb14" providerId="ADAL" clId="{22092AE7-5A32-49D7-A0FD-7C363AEF2CB4}" dt="2024-10-07T20:56:07.455" v="111" actId="1076"/>
        <pc:sldMkLst>
          <pc:docMk/>
          <pc:sldMk cId="142956665" sldId="293"/>
        </pc:sldMkLst>
        <pc:picChg chg="mod modCrop">
          <ac:chgData name="Nicholas Jensen" userId="d8d72e68-c4fb-4280-89a2-09ac2498eb14" providerId="ADAL" clId="{22092AE7-5A32-49D7-A0FD-7C363AEF2CB4}" dt="2024-10-07T20:56:07.455" v="111" actId="1076"/>
          <ac:picMkLst>
            <pc:docMk/>
            <pc:sldMk cId="142956665" sldId="293"/>
            <ac:picMk id="17" creationId="{8C041A62-0DB2-2450-4365-204A32ED5B2F}"/>
          </ac:picMkLst>
        </pc:picChg>
      </pc:sldChg>
      <pc:sldChg chg="modSp mod">
        <pc:chgData name="Nicholas Jensen" userId="d8d72e68-c4fb-4280-89a2-09ac2498eb14" providerId="ADAL" clId="{22092AE7-5A32-49D7-A0FD-7C363AEF2CB4}" dt="2024-10-07T21:00:49.415" v="116" actId="207"/>
        <pc:sldMkLst>
          <pc:docMk/>
          <pc:sldMk cId="3934060637" sldId="294"/>
        </pc:sldMkLst>
        <pc:spChg chg="mod">
          <ac:chgData name="Nicholas Jensen" userId="d8d72e68-c4fb-4280-89a2-09ac2498eb14" providerId="ADAL" clId="{22092AE7-5A32-49D7-A0FD-7C363AEF2CB4}" dt="2024-10-07T21:00:49.415" v="116" actId="207"/>
          <ac:spMkLst>
            <pc:docMk/>
            <pc:sldMk cId="3934060637" sldId="294"/>
            <ac:spMk id="56" creationId="{2EF2F6D8-4ABF-55AB-100A-958B7C1EF7C0}"/>
          </ac:spMkLst>
        </pc:spChg>
        <pc:picChg chg="mod">
          <ac:chgData name="Nicholas Jensen" userId="d8d72e68-c4fb-4280-89a2-09ac2498eb14" providerId="ADAL" clId="{22092AE7-5A32-49D7-A0FD-7C363AEF2CB4}" dt="2024-10-04T04:57:35.234" v="5" actId="1076"/>
          <ac:picMkLst>
            <pc:docMk/>
            <pc:sldMk cId="3934060637" sldId="294"/>
            <ac:picMk id="2" creationId="{7593F744-F8F1-A33D-5EA2-44650AE98F48}"/>
          </ac:picMkLst>
        </pc:picChg>
      </pc:sldChg>
      <pc:sldChg chg="addSp delSp modSp mod">
        <pc:chgData name="Nicholas Jensen" userId="d8d72e68-c4fb-4280-89a2-09ac2498eb14" providerId="ADAL" clId="{22092AE7-5A32-49D7-A0FD-7C363AEF2CB4}" dt="2024-10-07T21:29:00.091" v="234" actId="113"/>
        <pc:sldMkLst>
          <pc:docMk/>
          <pc:sldMk cId="1852335591" sldId="296"/>
        </pc:sldMkLst>
        <pc:spChg chg="del">
          <ac:chgData name="Nicholas Jensen" userId="d8d72e68-c4fb-4280-89a2-09ac2498eb14" providerId="ADAL" clId="{22092AE7-5A32-49D7-A0FD-7C363AEF2CB4}" dt="2024-10-07T21:04:45.419" v="149" actId="478"/>
          <ac:spMkLst>
            <pc:docMk/>
            <pc:sldMk cId="1852335591" sldId="296"/>
            <ac:spMk id="2" creationId="{77CA9BA8-A82C-A461-FE98-D61850A68A43}"/>
          </ac:spMkLst>
        </pc:spChg>
        <pc:spChg chg="add del mod">
          <ac:chgData name="Nicholas Jensen" userId="d8d72e68-c4fb-4280-89a2-09ac2498eb14" providerId="ADAL" clId="{22092AE7-5A32-49D7-A0FD-7C363AEF2CB4}" dt="2024-10-07T21:04:50.706" v="150" actId="478"/>
          <ac:spMkLst>
            <pc:docMk/>
            <pc:sldMk cId="1852335591" sldId="296"/>
            <ac:spMk id="10" creationId="{3C79D84C-522A-DFD6-E354-DF402CE21B26}"/>
          </ac:spMkLst>
        </pc:spChg>
        <pc:graphicFrameChg chg="add del mod modGraphic">
          <ac:chgData name="Nicholas Jensen" userId="d8d72e68-c4fb-4280-89a2-09ac2498eb14" providerId="ADAL" clId="{22092AE7-5A32-49D7-A0FD-7C363AEF2CB4}" dt="2024-10-07T21:02:12.644" v="122" actId="478"/>
          <ac:graphicFrameMkLst>
            <pc:docMk/>
            <pc:sldMk cId="1852335591" sldId="296"/>
            <ac:graphicFrameMk id="6" creationId="{F83409B8-7E06-1DA2-C037-3E5B91D44B39}"/>
          </ac:graphicFrameMkLst>
        </pc:graphicFrameChg>
        <pc:graphicFrameChg chg="add del mod modGraphic">
          <ac:chgData name="Nicholas Jensen" userId="d8d72e68-c4fb-4280-89a2-09ac2498eb14" providerId="ADAL" clId="{22092AE7-5A32-49D7-A0FD-7C363AEF2CB4}" dt="2024-10-07T21:03:27.672" v="129" actId="1032"/>
          <ac:graphicFrameMkLst>
            <pc:docMk/>
            <pc:sldMk cId="1852335591" sldId="296"/>
            <ac:graphicFrameMk id="7" creationId="{3A842B20-9015-B0CB-B742-76C1E17C390D}"/>
          </ac:graphicFrameMkLst>
        </pc:graphicFrameChg>
        <pc:graphicFrameChg chg="add mod modGraphic">
          <ac:chgData name="Nicholas Jensen" userId="d8d72e68-c4fb-4280-89a2-09ac2498eb14" providerId="ADAL" clId="{22092AE7-5A32-49D7-A0FD-7C363AEF2CB4}" dt="2024-10-07T21:29:00.091" v="234" actId="113"/>
          <ac:graphicFrameMkLst>
            <pc:docMk/>
            <pc:sldMk cId="1852335591" sldId="296"/>
            <ac:graphicFrameMk id="8" creationId="{E5D0383F-2820-BD92-AA12-70D5B3B3EAE4}"/>
          </ac:graphicFrameMkLst>
        </pc:graphicFrameChg>
      </pc:sldChg>
      <pc:sldChg chg="addSp delSp modSp mod">
        <pc:chgData name="Nicholas Jensen" userId="d8d72e68-c4fb-4280-89a2-09ac2498eb14" providerId="ADAL" clId="{22092AE7-5A32-49D7-A0FD-7C363AEF2CB4}" dt="2024-10-07T22:04:28.037" v="609" actId="478"/>
        <pc:sldMkLst>
          <pc:docMk/>
          <pc:sldMk cId="48919555" sldId="297"/>
        </pc:sldMkLst>
        <pc:spChg chg="add del mod">
          <ac:chgData name="Nicholas Jensen" userId="d8d72e68-c4fb-4280-89a2-09ac2498eb14" providerId="ADAL" clId="{22092AE7-5A32-49D7-A0FD-7C363AEF2CB4}" dt="2024-10-07T22:04:28.037" v="609" actId="478"/>
          <ac:spMkLst>
            <pc:docMk/>
            <pc:sldMk cId="48919555" sldId="297"/>
            <ac:spMk id="23" creationId="{3D399368-2266-6E56-0173-C3D4E1A1BB84}"/>
          </ac:spMkLst>
        </pc:spChg>
        <pc:graphicFrameChg chg="mod">
          <ac:chgData name="Nicholas Jensen" userId="d8d72e68-c4fb-4280-89a2-09ac2498eb14" providerId="ADAL" clId="{22092AE7-5A32-49D7-A0FD-7C363AEF2CB4}" dt="2024-10-07T22:00:35.718" v="586"/>
          <ac:graphicFrameMkLst>
            <pc:docMk/>
            <pc:sldMk cId="48919555" sldId="297"/>
            <ac:graphicFrameMk id="6" creationId="{6C4A1B60-245F-815D-2CAC-DF5359EF4D25}"/>
          </ac:graphicFrameMkLst>
        </pc:graphicFrameChg>
        <pc:picChg chg="add mod">
          <ac:chgData name="Nicholas Jensen" userId="d8d72e68-c4fb-4280-89a2-09ac2498eb14" providerId="ADAL" clId="{22092AE7-5A32-49D7-A0FD-7C363AEF2CB4}" dt="2024-10-07T22:02:10.478" v="595" actId="1076"/>
          <ac:picMkLst>
            <pc:docMk/>
            <pc:sldMk cId="48919555" sldId="297"/>
            <ac:picMk id="5" creationId="{E335C468-280E-4BF4-448B-09583964B65B}"/>
          </ac:picMkLst>
        </pc:picChg>
        <pc:picChg chg="add del mod">
          <ac:chgData name="Nicholas Jensen" userId="d8d72e68-c4fb-4280-89a2-09ac2498eb14" providerId="ADAL" clId="{22092AE7-5A32-49D7-A0FD-7C363AEF2CB4}" dt="2024-10-07T21:58:26.519" v="569" actId="478"/>
          <ac:picMkLst>
            <pc:docMk/>
            <pc:sldMk cId="48919555" sldId="297"/>
            <ac:picMk id="9" creationId="{6D6B1906-A4CB-0BFB-BD62-E055C5B27998}"/>
          </ac:picMkLst>
        </pc:picChg>
        <pc:picChg chg="del mod">
          <ac:chgData name="Nicholas Jensen" userId="d8d72e68-c4fb-4280-89a2-09ac2498eb14" providerId="ADAL" clId="{22092AE7-5A32-49D7-A0FD-7C363AEF2CB4}" dt="2024-10-07T21:59:34.513" v="573" actId="478"/>
          <ac:picMkLst>
            <pc:docMk/>
            <pc:sldMk cId="48919555" sldId="297"/>
            <ac:picMk id="12" creationId="{E8AE8C7F-3031-AE6F-0CD0-65956F518A20}"/>
          </ac:picMkLst>
        </pc:picChg>
        <pc:picChg chg="add del mod">
          <ac:chgData name="Nicholas Jensen" userId="d8d72e68-c4fb-4280-89a2-09ac2498eb14" providerId="ADAL" clId="{22092AE7-5A32-49D7-A0FD-7C363AEF2CB4}" dt="2024-10-07T22:01:21.650" v="590" actId="478"/>
          <ac:picMkLst>
            <pc:docMk/>
            <pc:sldMk cId="48919555" sldId="297"/>
            <ac:picMk id="14" creationId="{B0D0F976-81D6-5735-EF11-733B1353B7D7}"/>
          </ac:picMkLst>
        </pc:picChg>
        <pc:picChg chg="add mod">
          <ac:chgData name="Nicholas Jensen" userId="d8d72e68-c4fb-4280-89a2-09ac2498eb14" providerId="ADAL" clId="{22092AE7-5A32-49D7-A0FD-7C363AEF2CB4}" dt="2024-10-07T22:01:58.034" v="593" actId="207"/>
          <ac:picMkLst>
            <pc:docMk/>
            <pc:sldMk cId="48919555" sldId="297"/>
            <ac:picMk id="18" creationId="{EB2AA5E6-6085-1A56-E477-6461F469A554}"/>
          </ac:picMkLst>
        </pc:picChg>
        <pc:picChg chg="add mod">
          <ac:chgData name="Nicholas Jensen" userId="d8d72e68-c4fb-4280-89a2-09ac2498eb14" providerId="ADAL" clId="{22092AE7-5A32-49D7-A0FD-7C363AEF2CB4}" dt="2024-10-07T22:01:58.034" v="593" actId="207"/>
          <ac:picMkLst>
            <pc:docMk/>
            <pc:sldMk cId="48919555" sldId="297"/>
            <ac:picMk id="22" creationId="{36DC0339-FDCE-A063-5C6F-124E098AF511}"/>
          </ac:picMkLst>
        </pc:picChg>
      </pc:sldChg>
      <pc:sldChg chg="modSp">
        <pc:chgData name="Nicholas Jensen" userId="d8d72e68-c4fb-4280-89a2-09ac2498eb14" providerId="ADAL" clId="{22092AE7-5A32-49D7-A0FD-7C363AEF2CB4}" dt="2024-10-04T04:58:20.887" v="10" actId="2711"/>
        <pc:sldMkLst>
          <pc:docMk/>
          <pc:sldMk cId="2080628376" sldId="298"/>
        </pc:sldMkLst>
        <pc:graphicFrameChg chg="mod">
          <ac:chgData name="Nicholas Jensen" userId="d8d72e68-c4fb-4280-89a2-09ac2498eb14" providerId="ADAL" clId="{22092AE7-5A32-49D7-A0FD-7C363AEF2CB4}" dt="2024-10-04T04:58:20.887" v="10" actId="2711"/>
          <ac:graphicFrameMkLst>
            <pc:docMk/>
            <pc:sldMk cId="2080628376" sldId="298"/>
            <ac:graphicFrameMk id="18" creationId="{880E2351-00A6-2FC6-FB87-DA8E6A6F38AA}"/>
          </ac:graphicFrameMkLst>
        </pc:graphicFrameChg>
      </pc:sldChg>
      <pc:sldChg chg="addSp delSp modSp mod">
        <pc:chgData name="Nicholas Jensen" userId="d8d72e68-c4fb-4280-89a2-09ac2498eb14" providerId="ADAL" clId="{22092AE7-5A32-49D7-A0FD-7C363AEF2CB4}" dt="2024-10-07T21:48:51.214" v="538" actId="1076"/>
        <pc:sldMkLst>
          <pc:docMk/>
          <pc:sldMk cId="2839989564" sldId="300"/>
        </pc:sldMkLst>
        <pc:spChg chg="add del mod">
          <ac:chgData name="Nicholas Jensen" userId="d8d72e68-c4fb-4280-89a2-09ac2498eb14" providerId="ADAL" clId="{22092AE7-5A32-49D7-A0FD-7C363AEF2CB4}" dt="2024-10-04T05:00:30.292" v="22" actId="478"/>
          <ac:spMkLst>
            <pc:docMk/>
            <pc:sldMk cId="2839989564" sldId="300"/>
            <ac:spMk id="2" creationId="{22A777CF-398D-856B-C1C2-210CD743F815}"/>
          </ac:spMkLst>
        </pc:spChg>
        <pc:spChg chg="add mod">
          <ac:chgData name="Nicholas Jensen" userId="d8d72e68-c4fb-4280-89a2-09ac2498eb14" providerId="ADAL" clId="{22092AE7-5A32-49D7-A0FD-7C363AEF2CB4}" dt="2024-10-07T21:48:51.214" v="538" actId="1076"/>
          <ac:spMkLst>
            <pc:docMk/>
            <pc:sldMk cId="2839989564" sldId="300"/>
            <ac:spMk id="2" creationId="{F3269D8B-AE01-B977-EA0C-6BC4993A9BE8}"/>
          </ac:spMkLst>
        </pc:spChg>
        <pc:spChg chg="add mod">
          <ac:chgData name="Nicholas Jensen" userId="d8d72e68-c4fb-4280-89a2-09ac2498eb14" providerId="ADAL" clId="{22092AE7-5A32-49D7-A0FD-7C363AEF2CB4}" dt="2024-10-07T21:48:43.465" v="537" actId="1076"/>
          <ac:spMkLst>
            <pc:docMk/>
            <pc:sldMk cId="2839989564" sldId="300"/>
            <ac:spMk id="7" creationId="{DCCBA1A3-B8A0-C597-29A1-9BFDE4674E21}"/>
          </ac:spMkLst>
        </pc:spChg>
        <pc:spChg chg="add del mod">
          <ac:chgData name="Nicholas Jensen" userId="d8d72e68-c4fb-4280-89a2-09ac2498eb14" providerId="ADAL" clId="{22092AE7-5A32-49D7-A0FD-7C363AEF2CB4}" dt="2024-10-07T21:46:46.928" v="489" actId="478"/>
          <ac:spMkLst>
            <pc:docMk/>
            <pc:sldMk cId="2839989564" sldId="300"/>
            <ac:spMk id="8" creationId="{27BDAA25-23AC-CC53-95FE-AA009843A130}"/>
          </ac:spMkLst>
        </pc:spChg>
        <pc:spChg chg="add mod">
          <ac:chgData name="Nicholas Jensen" userId="d8d72e68-c4fb-4280-89a2-09ac2498eb14" providerId="ADAL" clId="{22092AE7-5A32-49D7-A0FD-7C363AEF2CB4}" dt="2024-10-07T21:48:23.775" v="533" actId="1076"/>
          <ac:spMkLst>
            <pc:docMk/>
            <pc:sldMk cId="2839989564" sldId="300"/>
            <ac:spMk id="9" creationId="{1B7E89DF-F566-A7FA-C0D1-06B9AFD88103}"/>
          </ac:spMkLst>
        </pc:spChg>
        <pc:graphicFrameChg chg="mod">
          <ac:chgData name="Nicholas Jensen" userId="d8d72e68-c4fb-4280-89a2-09ac2498eb14" providerId="ADAL" clId="{22092AE7-5A32-49D7-A0FD-7C363AEF2CB4}" dt="2024-10-07T21:47:44.538" v="525" actId="20577"/>
          <ac:graphicFrameMkLst>
            <pc:docMk/>
            <pc:sldMk cId="2839989564" sldId="300"/>
            <ac:graphicFrameMk id="6" creationId="{42D1B7BF-8091-EA2F-4D1B-034A604059F2}"/>
          </ac:graphicFrameMkLst>
        </pc:graphicFrameChg>
        <pc:picChg chg="add del mod">
          <ac:chgData name="Nicholas Jensen" userId="d8d72e68-c4fb-4280-89a2-09ac2498eb14" providerId="ADAL" clId="{22092AE7-5A32-49D7-A0FD-7C363AEF2CB4}" dt="2024-10-04T04:59:42.470" v="19" actId="478"/>
          <ac:picMkLst>
            <pc:docMk/>
            <pc:sldMk cId="2839989564" sldId="300"/>
            <ac:picMk id="8" creationId="{AC278851-8AF7-55AB-77C6-AEE22A128AF8}"/>
          </ac:picMkLst>
        </pc:picChg>
        <pc:picChg chg="add del mod">
          <ac:chgData name="Nicholas Jensen" userId="d8d72e68-c4fb-4280-89a2-09ac2498eb14" providerId="ADAL" clId="{22092AE7-5A32-49D7-A0FD-7C363AEF2CB4}" dt="2024-10-04T05:01:28.353" v="37" actId="478"/>
          <ac:picMkLst>
            <pc:docMk/>
            <pc:sldMk cId="2839989564" sldId="300"/>
            <ac:picMk id="10" creationId="{F9E1F3BC-70E3-B387-DA0C-F1748578179C}"/>
          </ac:picMkLst>
        </pc:picChg>
        <pc:picChg chg="add del mod">
          <ac:chgData name="Nicholas Jensen" userId="d8d72e68-c4fb-4280-89a2-09ac2498eb14" providerId="ADAL" clId="{22092AE7-5A32-49D7-A0FD-7C363AEF2CB4}" dt="2024-10-04T05:05:23.167" v="97" actId="478"/>
          <ac:picMkLst>
            <pc:docMk/>
            <pc:sldMk cId="2839989564" sldId="300"/>
            <ac:picMk id="1026" creationId="{5D23AC89-E28A-310D-9F33-B97B37CD3FC3}"/>
          </ac:picMkLst>
        </pc:picChg>
      </pc:sldChg>
      <pc:sldChg chg="modSp">
        <pc:chgData name="Nicholas Jensen" userId="d8d72e68-c4fb-4280-89a2-09ac2498eb14" providerId="ADAL" clId="{22092AE7-5A32-49D7-A0FD-7C363AEF2CB4}" dt="2024-10-07T21:38:22.084" v="352" actId="20577"/>
        <pc:sldMkLst>
          <pc:docMk/>
          <pc:sldMk cId="3346816995" sldId="303"/>
        </pc:sldMkLst>
        <pc:graphicFrameChg chg="mod">
          <ac:chgData name="Nicholas Jensen" userId="d8d72e68-c4fb-4280-89a2-09ac2498eb14" providerId="ADAL" clId="{22092AE7-5A32-49D7-A0FD-7C363AEF2CB4}" dt="2024-10-07T21:38:22.084" v="352" actId="20577"/>
          <ac:graphicFrameMkLst>
            <pc:docMk/>
            <pc:sldMk cId="3346816995" sldId="303"/>
            <ac:graphicFrameMk id="2" creationId="{4902AB01-6AFD-2E09-DCE3-78A3740BD2C9}"/>
          </ac:graphicFrameMkLst>
        </pc:graphicFrameChg>
      </pc:sldChg>
      <pc:sldChg chg="modSp new mod">
        <pc:chgData name="Nicholas Jensen" userId="d8d72e68-c4fb-4280-89a2-09ac2498eb14" providerId="ADAL" clId="{22092AE7-5A32-49D7-A0FD-7C363AEF2CB4}" dt="2024-10-07T23:45:56.192" v="625" actId="207"/>
        <pc:sldMkLst>
          <pc:docMk/>
          <pc:sldMk cId="3791165186" sldId="308"/>
        </pc:sldMkLst>
        <pc:spChg chg="mod">
          <ac:chgData name="Nicholas Jensen" userId="d8d72e68-c4fb-4280-89a2-09ac2498eb14" providerId="ADAL" clId="{22092AE7-5A32-49D7-A0FD-7C363AEF2CB4}" dt="2024-10-07T23:45:56.192" v="625" actId="207"/>
          <ac:spMkLst>
            <pc:docMk/>
            <pc:sldMk cId="3791165186" sldId="308"/>
            <ac:spMk id="5" creationId="{D61297CD-A620-F795-845D-47D6C53AE1F3}"/>
          </ac:spMkLst>
        </pc:spChg>
      </pc:sldChg>
    </pc:docChg>
  </pc:docChgLst>
  <pc:docChgLst>
    <pc:chgData name="Nicholas Jensen" userId="S::ndj21a@fsu.edu::d8d72e68-c4fb-4280-89a2-09ac2498eb14" providerId="AD" clId="Web-{7FAFA988-A3D3-73A7-BB2A-5ACA6CEA4DF2}"/>
    <pc:docChg chg="modSld">
      <pc:chgData name="Nicholas Jensen" userId="S::ndj21a@fsu.edu::d8d72e68-c4fb-4280-89a2-09ac2498eb14" providerId="AD" clId="Web-{7FAFA988-A3D3-73A7-BB2A-5ACA6CEA4DF2}" dt="2024-10-04T04:55:46.920" v="76" actId="20577"/>
      <pc:docMkLst>
        <pc:docMk/>
      </pc:docMkLst>
      <pc:sldChg chg="modSp">
        <pc:chgData name="Nicholas Jensen" userId="S::ndj21a@fsu.edu::d8d72e68-c4fb-4280-89a2-09ac2498eb14" providerId="AD" clId="Web-{7FAFA988-A3D3-73A7-BB2A-5ACA6CEA4DF2}" dt="2024-10-04T04:55:42.576" v="73" actId="20577"/>
        <pc:sldMkLst>
          <pc:docMk/>
          <pc:sldMk cId="2067876030" sldId="291"/>
        </pc:sldMkLst>
        <pc:spChg chg="mod">
          <ac:chgData name="Nicholas Jensen" userId="S::ndj21a@fsu.edu::d8d72e68-c4fb-4280-89a2-09ac2498eb14" providerId="AD" clId="Web-{7FAFA988-A3D3-73A7-BB2A-5ACA6CEA4DF2}" dt="2024-10-04T04:55:42.576" v="73" actId="20577"/>
          <ac:spMkLst>
            <pc:docMk/>
            <pc:sldMk cId="2067876030" sldId="291"/>
            <ac:spMk id="14" creationId="{E677E033-A95E-B9D2-E425-8B381279DD85}"/>
          </ac:spMkLst>
        </pc:spChg>
      </pc:sldChg>
      <pc:sldChg chg="addSp delSp modSp">
        <pc:chgData name="Nicholas Jensen" userId="S::ndj21a@fsu.edu::d8d72e68-c4fb-4280-89a2-09ac2498eb14" providerId="AD" clId="Web-{7FAFA988-A3D3-73A7-BB2A-5ACA6CEA4DF2}" dt="2024-10-04T04:49:11.911" v="23" actId="14100"/>
        <pc:sldMkLst>
          <pc:docMk/>
          <pc:sldMk cId="3934060637" sldId="294"/>
        </pc:sldMkLst>
        <pc:spChg chg="add del mod">
          <ac:chgData name="Nicholas Jensen" userId="S::ndj21a@fsu.edu::d8d72e68-c4fb-4280-89a2-09ac2498eb14" providerId="AD" clId="Web-{7FAFA988-A3D3-73A7-BB2A-5ACA6CEA4DF2}" dt="2024-10-04T04:48:23.363" v="14"/>
          <ac:spMkLst>
            <pc:docMk/>
            <pc:sldMk cId="3934060637" sldId="294"/>
            <ac:spMk id="5" creationId="{850B8944-30B1-1BF3-8789-AD74DBC27E04}"/>
          </ac:spMkLst>
        </pc:spChg>
        <pc:spChg chg="add del mod ord">
          <ac:chgData name="Nicholas Jensen" userId="S::ndj21a@fsu.edu::d8d72e68-c4fb-4280-89a2-09ac2498eb14" providerId="AD" clId="Web-{7FAFA988-A3D3-73A7-BB2A-5ACA6CEA4DF2}" dt="2024-10-04T04:48:56.848" v="21"/>
          <ac:spMkLst>
            <pc:docMk/>
            <pc:sldMk cId="3934060637" sldId="294"/>
            <ac:spMk id="6" creationId="{6FC10601-6DD8-E2ED-C949-36D8A123A424}"/>
          </ac:spMkLst>
        </pc:spChg>
        <pc:spChg chg="mod ord">
          <ac:chgData name="Nicholas Jensen" userId="S::ndj21a@fsu.edu::d8d72e68-c4fb-4280-89a2-09ac2498eb14" providerId="AD" clId="Web-{7FAFA988-A3D3-73A7-BB2A-5ACA6CEA4DF2}" dt="2024-10-04T04:49:11.911" v="23" actId="14100"/>
          <ac:spMkLst>
            <pc:docMk/>
            <pc:sldMk cId="3934060637" sldId="294"/>
            <ac:spMk id="56" creationId="{2EF2F6D8-4ABF-55AB-100A-958B7C1EF7C0}"/>
          </ac:spMkLst>
        </pc:spChg>
      </pc:sldChg>
      <pc:sldChg chg="modSp">
        <pc:chgData name="Nicholas Jensen" userId="S::ndj21a@fsu.edu::d8d72e68-c4fb-4280-89a2-09ac2498eb14" providerId="AD" clId="Web-{7FAFA988-A3D3-73A7-BB2A-5ACA6CEA4DF2}" dt="2024-10-04T04:49:33.271" v="25" actId="20577"/>
        <pc:sldMkLst>
          <pc:docMk/>
          <pc:sldMk cId="2887185268" sldId="295"/>
        </pc:sldMkLst>
        <pc:spChg chg="mod">
          <ac:chgData name="Nicholas Jensen" userId="S::ndj21a@fsu.edu::d8d72e68-c4fb-4280-89a2-09ac2498eb14" providerId="AD" clId="Web-{7FAFA988-A3D3-73A7-BB2A-5ACA6CEA4DF2}" dt="2024-10-04T04:49:33.271" v="25" actId="20577"/>
          <ac:spMkLst>
            <pc:docMk/>
            <pc:sldMk cId="2887185268" sldId="295"/>
            <ac:spMk id="17" creationId="{209B1C38-D0CE-2C97-96D1-B038BBCF40C9}"/>
          </ac:spMkLst>
        </pc:spChg>
      </pc:sldChg>
      <pc:sldChg chg="modSp">
        <pc:chgData name="Nicholas Jensen" userId="S::ndj21a@fsu.edu::d8d72e68-c4fb-4280-89a2-09ac2498eb14" providerId="AD" clId="Web-{7FAFA988-A3D3-73A7-BB2A-5ACA6CEA4DF2}" dt="2024-10-04T04:55:46.920" v="76" actId="20577"/>
        <pc:sldMkLst>
          <pc:docMk/>
          <pc:sldMk cId="1852335591" sldId="296"/>
        </pc:sldMkLst>
        <pc:spChg chg="mod">
          <ac:chgData name="Nicholas Jensen" userId="S::ndj21a@fsu.edu::d8d72e68-c4fb-4280-89a2-09ac2498eb14" providerId="AD" clId="Web-{7FAFA988-A3D3-73A7-BB2A-5ACA6CEA4DF2}" dt="2024-10-04T04:55:46.920" v="76" actId="20577"/>
          <ac:spMkLst>
            <pc:docMk/>
            <pc:sldMk cId="1852335591" sldId="296"/>
            <ac:spMk id="2" creationId="{77CA9BA8-A82C-A461-FE98-D61850A68A43}"/>
          </ac:spMkLst>
        </pc:spChg>
      </pc:sldChg>
      <pc:sldChg chg="modSp">
        <pc:chgData name="Nicholas Jensen" userId="S::ndj21a@fsu.edu::d8d72e68-c4fb-4280-89a2-09ac2498eb14" providerId="AD" clId="Web-{7FAFA988-A3D3-73A7-BB2A-5ACA6CEA4DF2}" dt="2024-10-04T04:51:43.805" v="68" actId="20577"/>
        <pc:sldMkLst>
          <pc:docMk/>
          <pc:sldMk cId="2080628376" sldId="298"/>
        </pc:sldMkLst>
        <pc:graphicFrameChg chg="modGraphic">
          <ac:chgData name="Nicholas Jensen" userId="S::ndj21a@fsu.edu::d8d72e68-c4fb-4280-89a2-09ac2498eb14" providerId="AD" clId="Web-{7FAFA988-A3D3-73A7-BB2A-5ACA6CEA4DF2}" dt="2024-10-04T04:51:43.805" v="68" actId="20577"/>
          <ac:graphicFrameMkLst>
            <pc:docMk/>
            <pc:sldMk cId="2080628376" sldId="298"/>
            <ac:graphicFrameMk id="18" creationId="{880E2351-00A6-2FC6-FB87-DA8E6A6F38AA}"/>
          </ac:graphicFrameMkLst>
        </pc:graphicFrameChg>
      </pc:sldChg>
      <pc:sldChg chg="modSp">
        <pc:chgData name="Nicholas Jensen" userId="S::ndj21a@fsu.edu::d8d72e68-c4fb-4280-89a2-09ac2498eb14" providerId="AD" clId="Web-{7FAFA988-A3D3-73A7-BB2A-5ACA6CEA4DF2}" dt="2024-10-04T04:50:08.475" v="29" actId="20577"/>
        <pc:sldMkLst>
          <pc:docMk/>
          <pc:sldMk cId="2974120754" sldId="304"/>
        </pc:sldMkLst>
        <pc:spChg chg="mod">
          <ac:chgData name="Nicholas Jensen" userId="S::ndj21a@fsu.edu::d8d72e68-c4fb-4280-89a2-09ac2498eb14" providerId="AD" clId="Web-{7FAFA988-A3D3-73A7-BB2A-5ACA6CEA4DF2}" dt="2024-10-04T04:50:08.475" v="29" actId="20577"/>
          <ac:spMkLst>
            <pc:docMk/>
            <pc:sldMk cId="2974120754" sldId="304"/>
            <ac:spMk id="14" creationId="{E677E033-A95E-B9D2-E425-8B381279DD85}"/>
          </ac:spMkLst>
        </pc:spChg>
      </pc:sldChg>
    </pc:docChg>
  </pc:docChgLst>
  <pc:docChgLst>
    <pc:chgData name="Edward Zapert" userId="S::emz21b@fsu.edu::27859bdd-b4b9-4b4d-b892-da0beb0ff13b" providerId="AD" clId="Web-{9D403440-B8EB-622F-0FF8-3B03233B59D6}"/>
    <pc:docChg chg="modSld">
      <pc:chgData name="Edward Zapert" userId="S::emz21b@fsu.edu::27859bdd-b4b9-4b4d-b892-da0beb0ff13b" providerId="AD" clId="Web-{9D403440-B8EB-622F-0FF8-3B03233B59D6}" dt="2024-10-08T20:57:46.693" v="33" actId="1076"/>
      <pc:docMkLst>
        <pc:docMk/>
      </pc:docMkLst>
      <pc:sldChg chg="modSp">
        <pc:chgData name="Edward Zapert" userId="S::emz21b@fsu.edu::27859bdd-b4b9-4b4d-b892-da0beb0ff13b" providerId="AD" clId="Web-{9D403440-B8EB-622F-0FF8-3B03233B59D6}" dt="2024-10-08T20:57:46.693" v="33" actId="1076"/>
        <pc:sldMkLst>
          <pc:docMk/>
          <pc:sldMk cId="3791165186" sldId="308"/>
        </pc:sldMkLst>
        <pc:spChg chg="mod">
          <ac:chgData name="Edward Zapert" userId="S::emz21b@fsu.edu::27859bdd-b4b9-4b4d-b892-da0beb0ff13b" providerId="AD" clId="Web-{9D403440-B8EB-622F-0FF8-3B03233B59D6}" dt="2024-10-08T20:57:46.583" v="25" actId="1076"/>
          <ac:spMkLst>
            <pc:docMk/>
            <pc:sldMk cId="3791165186" sldId="308"/>
            <ac:spMk id="31" creationId="{B7655B4A-3552-0929-CE4A-2873F3B857DD}"/>
          </ac:spMkLst>
        </pc:spChg>
        <pc:spChg chg="mod">
          <ac:chgData name="Edward Zapert" userId="S::emz21b@fsu.edu::27859bdd-b4b9-4b4d-b892-da0beb0ff13b" providerId="AD" clId="Web-{9D403440-B8EB-622F-0FF8-3B03233B59D6}" dt="2024-10-08T20:57:46.599" v="26" actId="1076"/>
          <ac:spMkLst>
            <pc:docMk/>
            <pc:sldMk cId="3791165186" sldId="308"/>
            <ac:spMk id="32" creationId="{E3983DA5-73D7-9E96-EBA1-0E415E44791A}"/>
          </ac:spMkLst>
        </pc:spChg>
        <pc:spChg chg="mod">
          <ac:chgData name="Edward Zapert" userId="S::emz21b@fsu.edu::27859bdd-b4b9-4b4d-b892-da0beb0ff13b" providerId="AD" clId="Web-{9D403440-B8EB-622F-0FF8-3B03233B59D6}" dt="2024-10-08T20:57:46.615" v="27" actId="1076"/>
          <ac:spMkLst>
            <pc:docMk/>
            <pc:sldMk cId="3791165186" sldId="308"/>
            <ac:spMk id="35" creationId="{C2C6046A-8B88-35A7-7455-A5D2C7385CD0}"/>
          </ac:spMkLst>
        </pc:spChg>
        <pc:spChg chg="mod">
          <ac:chgData name="Edward Zapert" userId="S::emz21b@fsu.edu::27859bdd-b4b9-4b4d-b892-da0beb0ff13b" providerId="AD" clId="Web-{9D403440-B8EB-622F-0FF8-3B03233B59D6}" dt="2024-10-08T20:57:46.646" v="29" actId="1076"/>
          <ac:spMkLst>
            <pc:docMk/>
            <pc:sldMk cId="3791165186" sldId="308"/>
            <ac:spMk id="197" creationId="{26FFB3B4-BE02-30CD-1334-3CCA43B0F8BD}"/>
          </ac:spMkLst>
        </pc:spChg>
        <pc:spChg chg="mod">
          <ac:chgData name="Edward Zapert" userId="S::emz21b@fsu.edu::27859bdd-b4b9-4b4d-b892-da0beb0ff13b" providerId="AD" clId="Web-{9D403440-B8EB-622F-0FF8-3B03233B59D6}" dt="2024-10-08T20:57:46.677" v="31" actId="1076"/>
          <ac:spMkLst>
            <pc:docMk/>
            <pc:sldMk cId="3791165186" sldId="308"/>
            <ac:spMk id="240" creationId="{55E6D928-08BF-7FFD-1CEE-908AD5DA2A11}"/>
          </ac:spMkLst>
        </pc:spChg>
        <pc:spChg chg="mod">
          <ac:chgData name="Edward Zapert" userId="S::emz21b@fsu.edu::27859bdd-b4b9-4b4d-b892-da0beb0ff13b" providerId="AD" clId="Web-{9D403440-B8EB-622F-0FF8-3B03233B59D6}" dt="2024-10-08T20:57:46.693" v="33" actId="1076"/>
          <ac:spMkLst>
            <pc:docMk/>
            <pc:sldMk cId="3791165186" sldId="308"/>
            <ac:spMk id="243" creationId="{22CFABAA-2D29-6A90-3633-08BB57AB3A27}"/>
          </ac:spMkLst>
        </pc:spChg>
        <pc:graphicFrameChg chg="mod">
          <ac:chgData name="Edward Zapert" userId="S::emz21b@fsu.edu::27859bdd-b4b9-4b4d-b892-da0beb0ff13b" providerId="AD" clId="Web-{9D403440-B8EB-622F-0FF8-3B03233B59D6}" dt="2024-10-08T20:55:06.676" v="16" actId="1076"/>
          <ac:graphicFrameMkLst>
            <pc:docMk/>
            <pc:sldMk cId="3791165186" sldId="308"/>
            <ac:graphicFrameMk id="19" creationId="{FBB0C09B-0EB5-56D4-A199-5C5CDAA6DFD5}"/>
          </ac:graphicFrameMkLst>
        </pc:graphicFrameChg>
        <pc:picChg chg="mod">
          <ac:chgData name="Edward Zapert" userId="S::emz21b@fsu.edu::27859bdd-b4b9-4b4d-b892-da0beb0ff13b" providerId="AD" clId="Web-{9D403440-B8EB-622F-0FF8-3B03233B59D6}" dt="2024-10-08T20:55:06.692" v="17" actId="1076"/>
          <ac:picMkLst>
            <pc:docMk/>
            <pc:sldMk cId="3791165186" sldId="308"/>
            <ac:picMk id="21" creationId="{59F08501-5081-0FDC-9CFA-63688ACE015C}"/>
          </ac:picMkLst>
        </pc:picChg>
        <pc:picChg chg="mod">
          <ac:chgData name="Edward Zapert" userId="S::emz21b@fsu.edu::27859bdd-b4b9-4b4d-b892-da0beb0ff13b" providerId="AD" clId="Web-{9D403440-B8EB-622F-0FF8-3B03233B59D6}" dt="2024-10-08T20:55:06.723" v="18" actId="1076"/>
          <ac:picMkLst>
            <pc:docMk/>
            <pc:sldMk cId="3791165186" sldId="308"/>
            <ac:picMk id="22" creationId="{E645EF73-4828-0DDC-F8D9-3FD52FA60A28}"/>
          </ac:picMkLst>
        </pc:picChg>
        <pc:picChg chg="mod">
          <ac:chgData name="Edward Zapert" userId="S::emz21b@fsu.edu::27859bdd-b4b9-4b4d-b892-da0beb0ff13b" providerId="AD" clId="Web-{9D403440-B8EB-622F-0FF8-3B03233B59D6}" dt="2024-10-08T20:55:06.754" v="19" actId="1076"/>
          <ac:picMkLst>
            <pc:docMk/>
            <pc:sldMk cId="3791165186" sldId="308"/>
            <ac:picMk id="23" creationId="{01387B72-1BC9-FEFF-BCF5-32BCB78C0139}"/>
          </ac:picMkLst>
        </pc:picChg>
        <pc:picChg chg="mod">
          <ac:chgData name="Edward Zapert" userId="S::emz21b@fsu.edu::27859bdd-b4b9-4b4d-b892-da0beb0ff13b" providerId="AD" clId="Web-{9D403440-B8EB-622F-0FF8-3B03233B59D6}" dt="2024-10-08T20:55:06.786" v="20" actId="1076"/>
          <ac:picMkLst>
            <pc:docMk/>
            <pc:sldMk cId="3791165186" sldId="308"/>
            <ac:picMk id="24" creationId="{B1960CBC-E27D-6DA4-6E13-2FFE76660ED7}"/>
          </ac:picMkLst>
        </pc:picChg>
        <pc:picChg chg="mod">
          <ac:chgData name="Edward Zapert" userId="S::emz21b@fsu.edu::27859bdd-b4b9-4b4d-b892-da0beb0ff13b" providerId="AD" clId="Web-{9D403440-B8EB-622F-0FF8-3B03233B59D6}" dt="2024-10-08T20:55:06.817" v="21" actId="1076"/>
          <ac:picMkLst>
            <pc:docMk/>
            <pc:sldMk cId="3791165186" sldId="308"/>
            <ac:picMk id="25" creationId="{DB4C4C46-F961-FDC3-0F9A-5F85940C1E14}"/>
          </ac:picMkLst>
        </pc:picChg>
        <pc:picChg chg="mod">
          <ac:chgData name="Edward Zapert" userId="S::emz21b@fsu.edu::27859bdd-b4b9-4b4d-b892-da0beb0ff13b" providerId="AD" clId="Web-{9D403440-B8EB-622F-0FF8-3B03233B59D6}" dt="2024-10-08T20:55:06.848" v="22" actId="1076"/>
          <ac:picMkLst>
            <pc:docMk/>
            <pc:sldMk cId="3791165186" sldId="308"/>
            <ac:picMk id="26" creationId="{353D8FBF-2DC8-38F0-0614-13AF0D15AA8C}"/>
          </ac:picMkLst>
        </pc:picChg>
        <pc:picChg chg="mod">
          <ac:chgData name="Edward Zapert" userId="S::emz21b@fsu.edu::27859bdd-b4b9-4b4d-b892-da0beb0ff13b" providerId="AD" clId="Web-{9D403440-B8EB-622F-0FF8-3B03233B59D6}" dt="2024-10-08T20:55:06.879" v="23" actId="1076"/>
          <ac:picMkLst>
            <pc:docMk/>
            <pc:sldMk cId="3791165186" sldId="308"/>
            <ac:picMk id="27" creationId="{B8A4B8DF-1356-A2C9-EB72-4CEB67944B2E}"/>
          </ac:picMkLst>
        </pc:picChg>
        <pc:picChg chg="mod">
          <ac:chgData name="Edward Zapert" userId="S::emz21b@fsu.edu::27859bdd-b4b9-4b4d-b892-da0beb0ff13b" providerId="AD" clId="Web-{9D403440-B8EB-622F-0FF8-3B03233B59D6}" dt="2024-10-08T20:55:06.895" v="24" actId="1076"/>
          <ac:picMkLst>
            <pc:docMk/>
            <pc:sldMk cId="3791165186" sldId="308"/>
            <ac:picMk id="28" creationId="{516D092C-D1E2-5D07-B94B-06A1F51DAC33}"/>
          </ac:picMkLst>
        </pc:picChg>
        <pc:picChg chg="mod">
          <ac:chgData name="Edward Zapert" userId="S::emz21b@fsu.edu::27859bdd-b4b9-4b4d-b892-da0beb0ff13b" providerId="AD" clId="Web-{9D403440-B8EB-622F-0FF8-3B03233B59D6}" dt="2024-10-08T20:57:46.630" v="28" actId="1076"/>
          <ac:picMkLst>
            <pc:docMk/>
            <pc:sldMk cId="3791165186" sldId="308"/>
            <ac:picMk id="38" creationId="{96847788-2666-6D7A-A630-02D295EF55D3}"/>
          </ac:picMkLst>
        </pc:picChg>
        <pc:picChg chg="mod">
          <ac:chgData name="Edward Zapert" userId="S::emz21b@fsu.edu::27859bdd-b4b9-4b4d-b892-da0beb0ff13b" providerId="AD" clId="Web-{9D403440-B8EB-622F-0FF8-3B03233B59D6}" dt="2024-10-08T20:57:46.662" v="30" actId="1076"/>
          <ac:picMkLst>
            <pc:docMk/>
            <pc:sldMk cId="3791165186" sldId="308"/>
            <ac:picMk id="239" creationId="{E8321F14-1611-A9F3-19CE-1B8404D8FF00}"/>
          </ac:picMkLst>
        </pc:picChg>
        <pc:picChg chg="mod">
          <ac:chgData name="Edward Zapert" userId="S::emz21b@fsu.edu::27859bdd-b4b9-4b4d-b892-da0beb0ff13b" providerId="AD" clId="Web-{9D403440-B8EB-622F-0FF8-3B03233B59D6}" dt="2024-10-08T20:57:46.677" v="32" actId="1076"/>
          <ac:picMkLst>
            <pc:docMk/>
            <pc:sldMk cId="3791165186" sldId="308"/>
            <ac:picMk id="242" creationId="{43A934E5-EBB9-CBFD-6479-9A692099C51D}"/>
          </ac:picMkLst>
        </pc:picChg>
      </pc:sldChg>
      <pc:sldChg chg="modSp">
        <pc:chgData name="Edward Zapert" userId="S::emz21b@fsu.edu::27859bdd-b4b9-4b4d-b892-da0beb0ff13b" providerId="AD" clId="Web-{9D403440-B8EB-622F-0FF8-3B03233B59D6}" dt="2024-10-08T20:51:11.878" v="15" actId="1076"/>
        <pc:sldMkLst>
          <pc:docMk/>
          <pc:sldMk cId="1827113285" sldId="317"/>
        </pc:sldMkLst>
        <pc:spChg chg="mod">
          <ac:chgData name="Edward Zapert" userId="S::emz21b@fsu.edu::27859bdd-b4b9-4b4d-b892-da0beb0ff13b" providerId="AD" clId="Web-{9D403440-B8EB-622F-0FF8-3B03233B59D6}" dt="2024-10-08T20:51:07.159" v="14" actId="1076"/>
          <ac:spMkLst>
            <pc:docMk/>
            <pc:sldMk cId="1827113285" sldId="317"/>
            <ac:spMk id="53" creationId="{A7C41BFC-588A-2B69-DED0-D30B529B9637}"/>
          </ac:spMkLst>
        </pc:spChg>
        <pc:spChg chg="mod">
          <ac:chgData name="Edward Zapert" userId="S::emz21b@fsu.edu::27859bdd-b4b9-4b4d-b892-da0beb0ff13b" providerId="AD" clId="Web-{9D403440-B8EB-622F-0FF8-3B03233B59D6}" dt="2024-10-08T20:51:11.878" v="15" actId="1076"/>
          <ac:spMkLst>
            <pc:docMk/>
            <pc:sldMk cId="1827113285" sldId="317"/>
            <ac:spMk id="54" creationId="{1984A14E-4989-182B-6984-D633716BFFA7}"/>
          </ac:spMkLst>
        </pc:spChg>
        <pc:picChg chg="mod">
          <ac:chgData name="Edward Zapert" userId="S::emz21b@fsu.edu::27859bdd-b4b9-4b4d-b892-da0beb0ff13b" providerId="AD" clId="Web-{9D403440-B8EB-622F-0FF8-3B03233B59D6}" dt="2024-10-08T20:51:00.519" v="12" actId="1076"/>
          <ac:picMkLst>
            <pc:docMk/>
            <pc:sldMk cId="1827113285" sldId="317"/>
            <ac:picMk id="55" creationId="{69256645-E32A-73BC-BD45-2169F7059AB3}"/>
          </ac:picMkLst>
        </pc:picChg>
      </pc:sldChg>
    </pc:docChg>
  </pc:docChgLst>
  <pc:docChgLst>
    <pc:chgData name="Nicholas Jensen" userId="d8d72e68-c4fb-4280-89a2-09ac2498eb14" providerId="ADAL" clId="{F36F1FF2-1586-4049-9E63-1DBA23E9D61F}"/>
    <pc:docChg chg="undo custSel addSld delSld modSld sldOrd modSection">
      <pc:chgData name="Nicholas Jensen" userId="d8d72e68-c4fb-4280-89a2-09ac2498eb14" providerId="ADAL" clId="{F36F1FF2-1586-4049-9E63-1DBA23E9D61F}" dt="2024-10-08T20:57:43.192" v="1240" actId="1582"/>
      <pc:docMkLst>
        <pc:docMk/>
      </pc:docMkLst>
      <pc:sldChg chg="modAnim">
        <pc:chgData name="Nicholas Jensen" userId="d8d72e68-c4fb-4280-89a2-09ac2498eb14" providerId="ADAL" clId="{F36F1FF2-1586-4049-9E63-1DBA23E9D61F}" dt="2024-10-08T20:14:33.930" v="632"/>
        <pc:sldMkLst>
          <pc:docMk/>
          <pc:sldMk cId="142956665" sldId="293"/>
        </pc:sldMkLst>
      </pc:sldChg>
      <pc:sldChg chg="modSp mod">
        <pc:chgData name="Nicholas Jensen" userId="d8d72e68-c4fb-4280-89a2-09ac2498eb14" providerId="ADAL" clId="{F36F1FF2-1586-4049-9E63-1DBA23E9D61F}" dt="2024-10-08T20:17:07.052" v="641" actId="14100"/>
        <pc:sldMkLst>
          <pc:docMk/>
          <pc:sldMk cId="2887185268" sldId="295"/>
        </pc:sldMkLst>
        <pc:spChg chg="mod">
          <ac:chgData name="Nicholas Jensen" userId="d8d72e68-c4fb-4280-89a2-09ac2498eb14" providerId="ADAL" clId="{F36F1FF2-1586-4049-9E63-1DBA23E9D61F}" dt="2024-10-08T20:17:07.052" v="641" actId="14100"/>
          <ac:spMkLst>
            <pc:docMk/>
            <pc:sldMk cId="2887185268" sldId="295"/>
            <ac:spMk id="2" creationId="{C01DE6B7-78E2-90B4-E4F2-16FD02C3F46E}"/>
          </ac:spMkLst>
        </pc:spChg>
        <pc:picChg chg="mod">
          <ac:chgData name="Nicholas Jensen" userId="d8d72e68-c4fb-4280-89a2-09ac2498eb14" providerId="ADAL" clId="{F36F1FF2-1586-4049-9E63-1DBA23E9D61F}" dt="2024-10-08T20:16:49.336" v="639" actId="14100"/>
          <ac:picMkLst>
            <pc:docMk/>
            <pc:sldMk cId="2887185268" sldId="295"/>
            <ac:picMk id="8" creationId="{F05BC22E-CB61-790C-F6A2-A69D58E125BD}"/>
          </ac:picMkLst>
        </pc:picChg>
      </pc:sldChg>
      <pc:sldChg chg="modSp">
        <pc:chgData name="Nicholas Jensen" userId="d8d72e68-c4fb-4280-89a2-09ac2498eb14" providerId="ADAL" clId="{F36F1FF2-1586-4049-9E63-1DBA23E9D61F}" dt="2024-10-08T19:43:38.523" v="48" actId="20577"/>
        <pc:sldMkLst>
          <pc:docMk/>
          <pc:sldMk cId="1852335591" sldId="296"/>
        </pc:sldMkLst>
        <pc:graphicFrameChg chg="mod">
          <ac:chgData name="Nicholas Jensen" userId="d8d72e68-c4fb-4280-89a2-09ac2498eb14" providerId="ADAL" clId="{F36F1FF2-1586-4049-9E63-1DBA23E9D61F}" dt="2024-10-08T19:43:38.523" v="48" actId="20577"/>
          <ac:graphicFrameMkLst>
            <pc:docMk/>
            <pc:sldMk cId="1852335591" sldId="296"/>
            <ac:graphicFrameMk id="8" creationId="{E5D0383F-2820-BD92-AA12-70D5B3B3EAE4}"/>
          </ac:graphicFrameMkLst>
        </pc:graphicFrameChg>
      </pc:sldChg>
      <pc:sldChg chg="addSp delSp modSp mod">
        <pc:chgData name="Nicholas Jensen" userId="d8d72e68-c4fb-4280-89a2-09ac2498eb14" providerId="ADAL" clId="{F36F1FF2-1586-4049-9E63-1DBA23E9D61F}" dt="2024-10-08T20:23:51.853" v="688"/>
        <pc:sldMkLst>
          <pc:docMk/>
          <pc:sldMk cId="48919555" sldId="297"/>
        </pc:sldMkLst>
        <pc:graphicFrameChg chg="mod">
          <ac:chgData name="Nicholas Jensen" userId="d8d72e68-c4fb-4280-89a2-09ac2498eb14" providerId="ADAL" clId="{F36F1FF2-1586-4049-9E63-1DBA23E9D61F}" dt="2024-10-08T20:23:06.320" v="681"/>
          <ac:graphicFrameMkLst>
            <pc:docMk/>
            <pc:sldMk cId="48919555" sldId="297"/>
            <ac:graphicFrameMk id="6" creationId="{6C4A1B60-245F-815D-2CAC-DF5359EF4D25}"/>
          </ac:graphicFrameMkLst>
        </pc:graphicFrameChg>
        <pc:graphicFrameChg chg="add mod">
          <ac:chgData name="Nicholas Jensen" userId="d8d72e68-c4fb-4280-89a2-09ac2498eb14" providerId="ADAL" clId="{F36F1FF2-1586-4049-9E63-1DBA23E9D61F}" dt="2024-10-08T20:23:12.072" v="682"/>
          <ac:graphicFrameMkLst>
            <pc:docMk/>
            <pc:sldMk cId="48919555" sldId="297"/>
            <ac:graphicFrameMk id="24" creationId="{8FA74614-0CB3-2D68-12D9-861A8BB727F4}"/>
          </ac:graphicFrameMkLst>
        </pc:graphicFrameChg>
        <pc:picChg chg="add del mod">
          <ac:chgData name="Nicholas Jensen" userId="d8d72e68-c4fb-4280-89a2-09ac2498eb14" providerId="ADAL" clId="{F36F1FF2-1586-4049-9E63-1DBA23E9D61F}" dt="2024-10-08T20:19:36.138" v="644" actId="478"/>
          <ac:picMkLst>
            <pc:docMk/>
            <pc:sldMk cId="48919555" sldId="297"/>
            <ac:picMk id="7" creationId="{4E0B92BF-4057-F7B6-F536-33576741931C}"/>
          </ac:picMkLst>
        </pc:picChg>
        <pc:picChg chg="add del mod">
          <ac:chgData name="Nicholas Jensen" userId="d8d72e68-c4fb-4280-89a2-09ac2498eb14" providerId="ADAL" clId="{F36F1FF2-1586-4049-9E63-1DBA23E9D61F}" dt="2024-10-08T20:19:51.146" v="651" actId="478"/>
          <ac:picMkLst>
            <pc:docMk/>
            <pc:sldMk cId="48919555" sldId="297"/>
            <ac:picMk id="9" creationId="{593EE1D6-BE58-0A06-2FFB-A38F0833CE75}"/>
          </ac:picMkLst>
        </pc:picChg>
        <pc:picChg chg="add del mod">
          <ac:chgData name="Nicholas Jensen" userId="d8d72e68-c4fb-4280-89a2-09ac2498eb14" providerId="ADAL" clId="{F36F1FF2-1586-4049-9E63-1DBA23E9D61F}" dt="2024-10-08T20:19:37.468" v="645" actId="478"/>
          <ac:picMkLst>
            <pc:docMk/>
            <pc:sldMk cId="48919555" sldId="297"/>
            <ac:picMk id="11" creationId="{136F227A-2236-ADF5-9511-79758FB24992}"/>
          </ac:picMkLst>
        </pc:picChg>
        <pc:picChg chg="add del mod">
          <ac:chgData name="Nicholas Jensen" userId="d8d72e68-c4fb-4280-89a2-09ac2498eb14" providerId="ADAL" clId="{F36F1FF2-1586-4049-9E63-1DBA23E9D61F}" dt="2024-10-08T20:19:41.659" v="646" actId="478"/>
          <ac:picMkLst>
            <pc:docMk/>
            <pc:sldMk cId="48919555" sldId="297"/>
            <ac:picMk id="12" creationId="{903E9B85-2C04-FB28-FEEA-3CACDBBA1FB3}"/>
          </ac:picMkLst>
        </pc:picChg>
        <pc:picChg chg="add del mod">
          <ac:chgData name="Nicholas Jensen" userId="d8d72e68-c4fb-4280-89a2-09ac2498eb14" providerId="ADAL" clId="{F36F1FF2-1586-4049-9E63-1DBA23E9D61F}" dt="2024-10-08T20:19:43.664" v="647" actId="478"/>
          <ac:picMkLst>
            <pc:docMk/>
            <pc:sldMk cId="48919555" sldId="297"/>
            <ac:picMk id="14" creationId="{856BAE2B-4C0F-F2AF-D6B8-1B52590C3230}"/>
          </ac:picMkLst>
        </pc:picChg>
        <pc:picChg chg="add del mod">
          <ac:chgData name="Nicholas Jensen" userId="d8d72e68-c4fb-4280-89a2-09ac2498eb14" providerId="ADAL" clId="{F36F1FF2-1586-4049-9E63-1DBA23E9D61F}" dt="2024-10-08T20:19:49.090" v="650" actId="478"/>
          <ac:picMkLst>
            <pc:docMk/>
            <pc:sldMk cId="48919555" sldId="297"/>
            <ac:picMk id="16" creationId="{A26FA0B6-AC78-2A81-EB00-C09498F5D5E3}"/>
          </ac:picMkLst>
        </pc:picChg>
        <pc:picChg chg="add del mod">
          <ac:chgData name="Nicholas Jensen" userId="d8d72e68-c4fb-4280-89a2-09ac2498eb14" providerId="ADAL" clId="{F36F1FF2-1586-4049-9E63-1DBA23E9D61F}" dt="2024-10-08T20:19:47.322" v="649" actId="478"/>
          <ac:picMkLst>
            <pc:docMk/>
            <pc:sldMk cId="48919555" sldId="297"/>
            <ac:picMk id="20" creationId="{4A701D37-7C05-0AE7-B8C2-96EDB2869AC0}"/>
          </ac:picMkLst>
        </pc:picChg>
        <pc:picChg chg="add del mod">
          <ac:chgData name="Nicholas Jensen" userId="d8d72e68-c4fb-4280-89a2-09ac2498eb14" providerId="ADAL" clId="{F36F1FF2-1586-4049-9E63-1DBA23E9D61F}" dt="2024-10-08T20:19:46.023" v="648" actId="478"/>
          <ac:picMkLst>
            <pc:docMk/>
            <pc:sldMk cId="48919555" sldId="297"/>
            <ac:picMk id="23" creationId="{24959C03-10E8-A347-F042-A1576F5B2AC7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25" creationId="{6DE5E039-93C2-49DE-1555-3BEAEA08A6C2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26" creationId="{19776DDC-B444-F5C1-8995-56AD3C380ED6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27" creationId="{F833EA76-A01B-38FC-C3F8-A4F5D46A199F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28" creationId="{230EEE37-41E3-6E95-B378-620AB84C6883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29" creationId="{BD45CE62-2CC5-E4CC-C19B-7E85BA7A322F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30" creationId="{6C32FF7E-FF4A-9048-6DBE-527C47FBA365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31" creationId="{4CB51FB9-DB7D-1DF6-240F-05A13889118D}"/>
          </ac:picMkLst>
        </pc:picChg>
        <pc:picChg chg="add mod">
          <ac:chgData name="Nicholas Jensen" userId="d8d72e68-c4fb-4280-89a2-09ac2498eb14" providerId="ADAL" clId="{F36F1FF2-1586-4049-9E63-1DBA23E9D61F}" dt="2024-10-08T20:23:51.853" v="688"/>
          <ac:picMkLst>
            <pc:docMk/>
            <pc:sldMk cId="48919555" sldId="297"/>
            <ac:picMk id="32" creationId="{8D67468C-7FB6-5653-5A3A-3A9A4C2641D5}"/>
          </ac:picMkLst>
        </pc:picChg>
      </pc:sldChg>
      <pc:sldChg chg="modSp">
        <pc:chgData name="Nicholas Jensen" userId="d8d72e68-c4fb-4280-89a2-09ac2498eb14" providerId="ADAL" clId="{F36F1FF2-1586-4049-9E63-1DBA23E9D61F}" dt="2024-10-08T20:40:45.414" v="940"/>
        <pc:sldMkLst>
          <pc:docMk/>
          <pc:sldMk cId="2080628376" sldId="298"/>
        </pc:sldMkLst>
        <pc:graphicFrameChg chg="mod">
          <ac:chgData name="Nicholas Jensen" userId="d8d72e68-c4fb-4280-89a2-09ac2498eb14" providerId="ADAL" clId="{F36F1FF2-1586-4049-9E63-1DBA23E9D61F}" dt="2024-10-08T20:40:45.414" v="940"/>
          <ac:graphicFrameMkLst>
            <pc:docMk/>
            <pc:sldMk cId="2080628376" sldId="298"/>
            <ac:graphicFrameMk id="18" creationId="{880E2351-00A6-2FC6-FB87-DA8E6A6F38AA}"/>
          </ac:graphicFrameMkLst>
        </pc:graphicFrameChg>
      </pc:sldChg>
      <pc:sldChg chg="modSp mod">
        <pc:chgData name="Nicholas Jensen" userId="d8d72e68-c4fb-4280-89a2-09ac2498eb14" providerId="ADAL" clId="{F36F1FF2-1586-4049-9E63-1DBA23E9D61F}" dt="2024-10-08T19:51:32.117" v="300" actId="20577"/>
        <pc:sldMkLst>
          <pc:docMk/>
          <pc:sldMk cId="2974120754" sldId="304"/>
        </pc:sldMkLst>
        <pc:spChg chg="mod">
          <ac:chgData name="Nicholas Jensen" userId="d8d72e68-c4fb-4280-89a2-09ac2498eb14" providerId="ADAL" clId="{F36F1FF2-1586-4049-9E63-1DBA23E9D61F}" dt="2024-10-08T19:51:32.117" v="300" actId="20577"/>
          <ac:spMkLst>
            <pc:docMk/>
            <pc:sldMk cId="2974120754" sldId="304"/>
            <ac:spMk id="14" creationId="{E677E033-A95E-B9D2-E425-8B381279DD85}"/>
          </ac:spMkLst>
        </pc:spChg>
      </pc:sldChg>
      <pc:sldChg chg="addSp delSp modSp mod modClrScheme chgLayout">
        <pc:chgData name="Nicholas Jensen" userId="d8d72e68-c4fb-4280-89a2-09ac2498eb14" providerId="ADAL" clId="{F36F1FF2-1586-4049-9E63-1DBA23E9D61F}" dt="2024-10-08T20:57:43.192" v="1240" actId="1582"/>
        <pc:sldMkLst>
          <pc:docMk/>
          <pc:sldMk cId="3791165186" sldId="308"/>
        </pc:sldMkLst>
        <pc:spChg chg="del mod ord">
          <ac:chgData name="Nicholas Jensen" userId="d8d72e68-c4fb-4280-89a2-09ac2498eb14" providerId="ADAL" clId="{F36F1FF2-1586-4049-9E63-1DBA23E9D61F}" dt="2024-10-08T19:41:47.343" v="2" actId="700"/>
          <ac:spMkLst>
            <pc:docMk/>
            <pc:sldMk cId="3791165186" sldId="308"/>
            <ac:spMk id="2" creationId="{65D5CD22-3767-6611-B599-902507D7077F}"/>
          </ac:spMkLst>
        </pc:spChg>
        <pc:spChg chg="mod ord">
          <ac:chgData name="Nicholas Jensen" userId="d8d72e68-c4fb-4280-89a2-09ac2498eb14" providerId="ADAL" clId="{F36F1FF2-1586-4049-9E63-1DBA23E9D61F}" dt="2024-10-08T19:41:47.343" v="2" actId="700"/>
          <ac:spMkLst>
            <pc:docMk/>
            <pc:sldMk cId="3791165186" sldId="308"/>
            <ac:spMk id="3" creationId="{68B0E811-725B-C66B-1EE3-4EA2961E01AD}"/>
          </ac:spMkLst>
        </pc:spChg>
        <pc:spChg chg="mod ord">
          <ac:chgData name="Nicholas Jensen" userId="d8d72e68-c4fb-4280-89a2-09ac2498eb14" providerId="ADAL" clId="{F36F1FF2-1586-4049-9E63-1DBA23E9D61F}" dt="2024-10-08T19:41:47.343" v="2" actId="700"/>
          <ac:spMkLst>
            <pc:docMk/>
            <pc:sldMk cId="3791165186" sldId="308"/>
            <ac:spMk id="4" creationId="{EAE07169-1016-BEBE-8CA7-CF6D49ADF925}"/>
          </ac:spMkLst>
        </pc:spChg>
        <pc:spChg chg="mod ord">
          <ac:chgData name="Nicholas Jensen" userId="d8d72e68-c4fb-4280-89a2-09ac2498eb14" providerId="ADAL" clId="{F36F1FF2-1586-4049-9E63-1DBA23E9D61F}" dt="2024-10-08T19:41:47.343" v="2" actId="700"/>
          <ac:spMkLst>
            <pc:docMk/>
            <pc:sldMk cId="3791165186" sldId="308"/>
            <ac:spMk id="5" creationId="{D61297CD-A620-F795-845D-47D6C53AE1F3}"/>
          </ac:spMkLst>
        </pc:spChg>
        <pc:spChg chg="del mod ord">
          <ac:chgData name="Nicholas Jensen" userId="d8d72e68-c4fb-4280-89a2-09ac2498eb14" providerId="ADAL" clId="{F36F1FF2-1586-4049-9E63-1DBA23E9D61F}" dt="2024-10-08T19:41:47.343" v="2" actId="700"/>
          <ac:spMkLst>
            <pc:docMk/>
            <pc:sldMk cId="3791165186" sldId="308"/>
            <ac:spMk id="6" creationId="{CA1D297B-02E2-57F8-A723-D43B5AC16E0B}"/>
          </ac:spMkLst>
        </pc:spChg>
        <pc:spChg chg="add del mod ord">
          <ac:chgData name="Nicholas Jensen" userId="d8d72e68-c4fb-4280-89a2-09ac2498eb14" providerId="ADAL" clId="{F36F1FF2-1586-4049-9E63-1DBA23E9D61F}" dt="2024-10-08T20:18:29.959" v="642" actId="478"/>
          <ac:spMkLst>
            <pc:docMk/>
            <pc:sldMk cId="3791165186" sldId="308"/>
            <ac:spMk id="7" creationId="{9A5876DD-32AC-B5C2-FA00-8E928E0476D7}"/>
          </ac:spMkLst>
        </pc:spChg>
        <pc:spChg chg="add mod ord">
          <ac:chgData name="Nicholas Jensen" userId="d8d72e68-c4fb-4280-89a2-09ac2498eb14" providerId="ADAL" clId="{F36F1FF2-1586-4049-9E63-1DBA23E9D61F}" dt="2024-10-08T20:51:35.815" v="1087" actId="20577"/>
          <ac:spMkLst>
            <pc:docMk/>
            <pc:sldMk cId="3791165186" sldId="308"/>
            <ac:spMk id="8" creationId="{482B74F4-2BB4-8DE5-4508-62F0E6E3D9AC}"/>
          </ac:spMkLst>
        </pc:spChg>
        <pc:spChg chg="add del mod">
          <ac:chgData name="Nicholas Jensen" userId="d8d72e68-c4fb-4280-89a2-09ac2498eb14" providerId="ADAL" clId="{F36F1FF2-1586-4049-9E63-1DBA23E9D61F}" dt="2024-10-08T20:20:48.317" v="655" actId="478"/>
          <ac:spMkLst>
            <pc:docMk/>
            <pc:sldMk cId="3791165186" sldId="308"/>
            <ac:spMk id="18" creationId="{57EC2D46-72C5-1E2A-51E1-7D48CB5CE5AA}"/>
          </ac:spMkLst>
        </pc:spChg>
        <pc:spChg chg="add del mod">
          <ac:chgData name="Nicholas Jensen" userId="d8d72e68-c4fb-4280-89a2-09ac2498eb14" providerId="ADAL" clId="{F36F1FF2-1586-4049-9E63-1DBA23E9D61F}" dt="2024-10-08T20:27:15.828" v="734" actId="478"/>
          <ac:spMkLst>
            <pc:docMk/>
            <pc:sldMk cId="3791165186" sldId="308"/>
            <ac:spMk id="29" creationId="{D9EC363F-B997-626B-F898-0DD131AA6556}"/>
          </ac:spMkLst>
        </pc:spChg>
        <pc:spChg chg="add mod">
          <ac:chgData name="Nicholas Jensen" userId="d8d72e68-c4fb-4280-89a2-09ac2498eb14" providerId="ADAL" clId="{F36F1FF2-1586-4049-9E63-1DBA23E9D61F}" dt="2024-10-08T20:57:43.192" v="1240" actId="1582"/>
          <ac:spMkLst>
            <pc:docMk/>
            <pc:sldMk cId="3791165186" sldId="308"/>
            <ac:spMk id="31" creationId="{B7655B4A-3552-0929-CE4A-2873F3B857DD}"/>
          </ac:spMkLst>
        </pc:spChg>
        <pc:spChg chg="add mod">
          <ac:chgData name="Nicholas Jensen" userId="d8d72e68-c4fb-4280-89a2-09ac2498eb14" providerId="ADAL" clId="{F36F1FF2-1586-4049-9E63-1DBA23E9D61F}" dt="2024-10-08T20:56:31.245" v="1228" actId="1076"/>
          <ac:spMkLst>
            <pc:docMk/>
            <pc:sldMk cId="3791165186" sldId="308"/>
            <ac:spMk id="32" creationId="{E3983DA5-73D7-9E96-EBA1-0E415E44791A}"/>
          </ac:spMkLst>
        </pc:spChg>
        <pc:spChg chg="add del mod">
          <ac:chgData name="Nicholas Jensen" userId="d8d72e68-c4fb-4280-89a2-09ac2498eb14" providerId="ADAL" clId="{F36F1FF2-1586-4049-9E63-1DBA23E9D61F}" dt="2024-10-08T20:32:31.095" v="784" actId="478"/>
          <ac:spMkLst>
            <pc:docMk/>
            <pc:sldMk cId="3791165186" sldId="308"/>
            <ac:spMk id="33" creationId="{CA7C92B8-135F-3075-2515-AB9187584161}"/>
          </ac:spMkLst>
        </pc:spChg>
        <pc:spChg chg="add del mod">
          <ac:chgData name="Nicholas Jensen" userId="d8d72e68-c4fb-4280-89a2-09ac2498eb14" providerId="ADAL" clId="{F36F1FF2-1586-4049-9E63-1DBA23E9D61F}" dt="2024-10-08T20:46:19.145" v="1017" actId="478"/>
          <ac:spMkLst>
            <pc:docMk/>
            <pc:sldMk cId="3791165186" sldId="308"/>
            <ac:spMk id="34" creationId="{143AB227-15E9-B28A-1FE1-0C1B57785A1C}"/>
          </ac:spMkLst>
        </pc:spChg>
        <pc:spChg chg="add mod">
          <ac:chgData name="Nicholas Jensen" userId="d8d72e68-c4fb-4280-89a2-09ac2498eb14" providerId="ADAL" clId="{F36F1FF2-1586-4049-9E63-1DBA23E9D61F}" dt="2024-10-08T20:56:14.916" v="1225" actId="14100"/>
          <ac:spMkLst>
            <pc:docMk/>
            <pc:sldMk cId="3791165186" sldId="308"/>
            <ac:spMk id="35" creationId="{C2C6046A-8B88-35A7-7455-A5D2C7385CD0}"/>
          </ac:spMkLst>
        </pc:spChg>
        <pc:spChg chg="add del mod">
          <ac:chgData name="Nicholas Jensen" userId="d8d72e68-c4fb-4280-89a2-09ac2498eb14" providerId="ADAL" clId="{F36F1FF2-1586-4049-9E63-1DBA23E9D61F}" dt="2024-10-08T20:47:08.319" v="1026" actId="478"/>
          <ac:spMkLst>
            <pc:docMk/>
            <pc:sldMk cId="3791165186" sldId="308"/>
            <ac:spMk id="36" creationId="{20BC563C-0D03-AA1E-5688-578411EC8A9B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0" creationId="{71ADD2B9-F1CC-5F3C-0FCC-17B27A06500B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1" creationId="{1D7EFE2D-E29B-C4DD-9C31-CDA47A53B8F5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2" creationId="{F3F1B61A-7FD0-6231-5ECB-6D437FF19B99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3" creationId="{DB97FA11-1B89-6739-7965-306101C1BC6E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4" creationId="{D89930C1-E1B6-8F4D-883F-DC5C8511D57D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5" creationId="{1F744AB5-AAF7-EC4A-30B2-74FEF853D1A9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6" creationId="{B87A99D5-3158-B6CC-3954-A82D4A0D347A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7" creationId="{8EF81499-CD9D-2881-BEC8-0D260A411FC2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8" creationId="{8EF6CCB2-FC7F-6A2B-B844-4FA95F149DB2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49" creationId="{F3E51F84-76F6-5224-C3BF-2A09E968645F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0" creationId="{81B049D4-45B1-5970-B974-051A7064C3B5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1" creationId="{6B1AE025-E6A6-D5A8-6681-1CF6282C418D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2" creationId="{21DBF2BA-EF2E-819A-81E2-ADC0E00BFA53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3" creationId="{14A631A2-7EC7-8458-A592-4F87A42A2315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4" creationId="{F21FE7F2-B215-74B8-BE4C-997874998ADB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5" creationId="{FB24B631-1787-80F4-9519-DCDF5FEC02E5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6" creationId="{BF5C0877-9501-78CF-74A7-1C041449AE09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7" creationId="{64B333A5-CB0D-947A-7F72-528693E181E4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8" creationId="{E8D7B514-B7BE-C5D7-BF45-7F21F514AF75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59" creationId="{CB3B3D15-4762-3AF3-59DA-4708459C9BEA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0" creationId="{D1CD9570-51F2-5DAF-228B-F6F8961AE1B0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1" creationId="{1BC04E03-BCAF-B35C-46F1-102EA7ABDD0F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2" creationId="{B20DD165-2D91-F5EA-1BD6-874713BE675C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3" creationId="{FADFC824-B42D-E18C-8AD9-7F84BC3AE6DC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4" creationId="{56BF6DA8-6933-06FA-CF6A-E57FD7AFA636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5" creationId="{2306305D-DFE5-5F3C-E514-5F4951F76D3D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6" creationId="{15FB072D-0AAC-FCB6-43E3-96D9DF8565DE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7" creationId="{18C163C5-7FC1-3AC2-3111-E83496D57578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8" creationId="{65485746-9183-65C1-5F7B-D06DC83D4811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69" creationId="{6EF722D2-B17A-54BC-8200-C5DD62793E58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0" creationId="{B48DF358-5487-F85B-DEAB-126ABBAA887B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1" creationId="{401004B2-0B21-9EEF-AD71-6220B9F1D721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2" creationId="{E1B41195-2B78-4D8A-427B-445F5B4767BD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3" creationId="{30503E01-158C-069F-D973-14D627F9B526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4" creationId="{E8FBAD92-C91D-031C-9D00-39FEBB249B49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6" creationId="{448B3865-BC2F-AD25-D5B8-AA7908C9193F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7" creationId="{DCFA181C-8FF5-9621-53CF-161F60E3DDA1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79" creationId="{09611036-A2E1-A515-5A03-F9BC65BEFF2B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80" creationId="{EC755AD0-E579-942C-64CC-F4CD41D9AA4E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82" creationId="{43212CBD-4738-90BF-1564-6E59A43048F0}"/>
          </ac:spMkLst>
        </pc:spChg>
        <pc:spChg chg="add del mod">
          <ac:chgData name="Nicholas Jensen" userId="d8d72e68-c4fb-4280-89a2-09ac2498eb14" providerId="ADAL" clId="{F36F1FF2-1586-4049-9E63-1DBA23E9D61F}" dt="2024-10-08T20:45:13.866" v="1004" actId="478"/>
          <ac:spMkLst>
            <pc:docMk/>
            <pc:sldMk cId="3791165186" sldId="308"/>
            <ac:spMk id="83" creationId="{0C5DA7B1-B27D-327E-02C4-3CB76C5505E5}"/>
          </ac:spMkLst>
        </pc:spChg>
        <pc:spChg chg="mod">
          <ac:chgData name="Nicholas Jensen" userId="d8d72e68-c4fb-4280-89a2-09ac2498eb14" providerId="ADAL" clId="{F36F1FF2-1586-4049-9E63-1DBA23E9D61F}" dt="2024-10-08T20:44:58.592" v="999"/>
          <ac:spMkLst>
            <pc:docMk/>
            <pc:sldMk cId="3791165186" sldId="308"/>
            <ac:spMk id="85" creationId="{CA706C96-4385-8A26-EECC-CA02C8302E60}"/>
          </ac:spMkLst>
        </pc:spChg>
        <pc:spChg chg="mod">
          <ac:chgData name="Nicholas Jensen" userId="d8d72e68-c4fb-4280-89a2-09ac2498eb14" providerId="ADAL" clId="{F36F1FF2-1586-4049-9E63-1DBA23E9D61F}" dt="2024-10-08T20:44:58.592" v="999"/>
          <ac:spMkLst>
            <pc:docMk/>
            <pc:sldMk cId="3791165186" sldId="308"/>
            <ac:spMk id="86" creationId="{9B736EF7-6EEE-7E9C-42AE-F56308F443B2}"/>
          </ac:spMkLst>
        </pc:spChg>
        <pc:spChg chg="mod">
          <ac:chgData name="Nicholas Jensen" userId="d8d72e68-c4fb-4280-89a2-09ac2498eb14" providerId="ADAL" clId="{F36F1FF2-1586-4049-9E63-1DBA23E9D61F}" dt="2024-10-08T20:44:58.592" v="999"/>
          <ac:spMkLst>
            <pc:docMk/>
            <pc:sldMk cId="3791165186" sldId="308"/>
            <ac:spMk id="87" creationId="{CDC63C89-124D-0E4A-D95B-5A80E5B0864A}"/>
          </ac:spMkLst>
        </pc:spChg>
        <pc:spChg chg="mod">
          <ac:chgData name="Nicholas Jensen" userId="d8d72e68-c4fb-4280-89a2-09ac2498eb14" providerId="ADAL" clId="{F36F1FF2-1586-4049-9E63-1DBA23E9D61F}" dt="2024-10-08T20:44:58.592" v="999"/>
          <ac:spMkLst>
            <pc:docMk/>
            <pc:sldMk cId="3791165186" sldId="308"/>
            <ac:spMk id="88" creationId="{D32D3EE5-4A3A-37A9-556E-B240DE68EA5F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95" creationId="{2AC45CCE-7E15-89B0-CAC9-D9EC5BCB3E52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96" creationId="{BB7F6FDE-0049-871D-2FDD-554DDA922D63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97" creationId="{CD5956E5-4D4F-0858-0B80-B5204D59DEBD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98" creationId="{83D43021-22C1-AD53-A314-B2A131321068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99" creationId="{0E2839F1-EFA7-D312-93BE-005117092221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0" creationId="{17A11C7C-B7CD-2E71-192A-6D5479E64DDD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1" creationId="{6D148F83-FD0B-05E8-2E94-AC3CF06318CC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2" creationId="{AD32D290-ECB0-28A0-0904-D38ED2DAE4D6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3" creationId="{A24182CB-45A1-F930-FA6C-2E000223873E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4" creationId="{3F5E61B7-487A-060A-F63D-E4D1AE4E86CC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5" creationId="{9DCEA01C-7BC8-65B6-528C-A9401BCAB133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6" creationId="{1B8101F0-1BDA-7EB7-B9E3-774FB836A702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7" creationId="{39D79DA9-43DF-6B25-3757-5A982E30194E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8" creationId="{E29A54E7-0754-90C5-770F-CD16A73F4C5C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09" creationId="{14318FCE-FCB5-1DCC-B423-D050A70C9E1C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0" creationId="{F58CD046-12FF-E0F8-8181-EF868EE38604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1" creationId="{3A9D4EA9-C188-AC12-D03B-288D67763115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2" creationId="{8810915D-8F23-EA2E-2C17-791600F4F9FB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3" creationId="{41603306-EF19-0D31-C307-53DC4D575D14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4" creationId="{B100B745-4F6C-6EB5-1EA2-C5B5666E6C4A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5" creationId="{7C8B8E85-CDCD-8278-69A2-5D97FD9114D8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6" creationId="{EA6B8AC2-D81F-945E-17DE-6F2F5B9F4F45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7" creationId="{5E1D04B1-FB4A-1E2E-319D-9AE6F1CA1F7A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8" creationId="{457BC2C7-740B-93DC-DE3F-D186111A20EA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19" creationId="{792F6F33-3475-0F54-885E-A3C89CA74984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0" creationId="{FC4B475C-FD7B-9060-6F1E-F2D607336E6B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1" creationId="{538F9FDA-9788-6963-6F55-49CC33E1E567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2" creationId="{6878D9EC-C541-EC0C-771D-665D042C9461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3" creationId="{BA8329A9-7D85-45BC-A1E3-A235501C9CBB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4" creationId="{602F4C97-40A8-E798-674E-62ECE2CEDC4F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5" creationId="{F9A29642-5619-F310-1E6C-E6B55648568A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6" creationId="{98249C69-EB50-EF13-958E-EDA1841409FC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7" creationId="{500AD7B6-39E5-A2FB-6CFE-6DBAECAC0B0A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8" creationId="{DC2D9574-9DE9-A241-0C71-1287E6AF08E2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29" creationId="{49DD75D7-270A-162A-AB9D-5DC6824A149B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31" creationId="{1320C255-CB82-32DE-9985-680C13EB8FC1}"/>
          </ac:spMkLst>
        </pc:spChg>
        <pc:spChg chg="add mod">
          <ac:chgData name="Nicholas Jensen" userId="d8d72e68-c4fb-4280-89a2-09ac2498eb14" providerId="ADAL" clId="{F36F1FF2-1586-4049-9E63-1DBA23E9D61F}" dt="2024-10-08T20:46:30.697" v="1019" actId="255"/>
          <ac:spMkLst>
            <pc:docMk/>
            <pc:sldMk cId="3791165186" sldId="308"/>
            <ac:spMk id="132" creationId="{00A45725-6181-0B64-FE75-5C2EF3F8F7D4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34" creationId="{0939721E-2851-DC9C-FC4A-8B2CCF74EDA7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35" creationId="{34E9A4A7-C23E-321B-1695-CBBA17053CC2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37" creationId="{590E2FE7-FECB-C55B-1A31-0BE75CC1748E}"/>
          </ac:spMkLst>
        </pc:spChg>
        <pc:spChg chg="add mod">
          <ac:chgData name="Nicholas Jensen" userId="d8d72e68-c4fb-4280-89a2-09ac2498eb14" providerId="ADAL" clId="{F36F1FF2-1586-4049-9E63-1DBA23E9D61F}" dt="2024-10-08T20:45:31.197" v="1007" actId="164"/>
          <ac:spMkLst>
            <pc:docMk/>
            <pc:sldMk cId="3791165186" sldId="308"/>
            <ac:spMk id="138" creationId="{E4AD0D46-5DC3-6C7B-7761-A7B5DB86CC3C}"/>
          </ac:spMkLst>
        </pc:spChg>
        <pc:spChg chg="mod">
          <ac:chgData name="Nicholas Jensen" userId="d8d72e68-c4fb-4280-89a2-09ac2498eb14" providerId="ADAL" clId="{F36F1FF2-1586-4049-9E63-1DBA23E9D61F}" dt="2024-10-08T20:45:15.493" v="1005"/>
          <ac:spMkLst>
            <pc:docMk/>
            <pc:sldMk cId="3791165186" sldId="308"/>
            <ac:spMk id="140" creationId="{ABC5DC79-0FBA-306C-5409-B4427C64EA3C}"/>
          </ac:spMkLst>
        </pc:spChg>
        <pc:spChg chg="mod">
          <ac:chgData name="Nicholas Jensen" userId="d8d72e68-c4fb-4280-89a2-09ac2498eb14" providerId="ADAL" clId="{F36F1FF2-1586-4049-9E63-1DBA23E9D61F}" dt="2024-10-08T20:45:15.493" v="1005"/>
          <ac:spMkLst>
            <pc:docMk/>
            <pc:sldMk cId="3791165186" sldId="308"/>
            <ac:spMk id="141" creationId="{57901A88-041D-4D31-0476-F661252519FE}"/>
          </ac:spMkLst>
        </pc:spChg>
        <pc:spChg chg="mod">
          <ac:chgData name="Nicholas Jensen" userId="d8d72e68-c4fb-4280-89a2-09ac2498eb14" providerId="ADAL" clId="{F36F1FF2-1586-4049-9E63-1DBA23E9D61F}" dt="2024-10-08T20:45:15.493" v="1005"/>
          <ac:spMkLst>
            <pc:docMk/>
            <pc:sldMk cId="3791165186" sldId="308"/>
            <ac:spMk id="142" creationId="{04C3F4EA-75CC-3D43-A125-B4CF1AC9242E}"/>
          </ac:spMkLst>
        </pc:spChg>
        <pc:spChg chg="mod">
          <ac:chgData name="Nicholas Jensen" userId="d8d72e68-c4fb-4280-89a2-09ac2498eb14" providerId="ADAL" clId="{F36F1FF2-1586-4049-9E63-1DBA23E9D61F}" dt="2024-10-08T20:45:15.493" v="1005"/>
          <ac:spMkLst>
            <pc:docMk/>
            <pc:sldMk cId="3791165186" sldId="308"/>
            <ac:spMk id="143" creationId="{D55EDA4E-A2CD-8E79-3268-31DA1CE52924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47" creationId="{3D5AA43F-0482-3844-3C24-D97C1E04ADBA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48" creationId="{71014C4F-41A1-8805-7E5D-A6523E51BAFC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49" creationId="{C3204494-7317-D6E3-8446-C03173359DBD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0" creationId="{31112A16-D673-FC3A-F631-1432F75118D5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1" creationId="{CFB9BEAF-4331-3E15-D0E3-BA4B53E12840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2" creationId="{0AD0A6B2-36D4-CB91-EFDC-F462652CE2B8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3" creationId="{EAD9B487-8146-3FEC-B1F9-25E1CA0CF258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4" creationId="{A69371CB-8146-E870-B83A-EEF5AD8F1848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5" creationId="{41A9DB5A-D3F1-B237-C579-E8477417FE94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6" creationId="{75CC75F3-12B6-5F46-4B36-7206592EFB8F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7" creationId="{116EF5A4-05AF-12DF-6E04-95890CE5253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8" creationId="{EF454748-1EDA-6553-237F-8DA22968112E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59" creationId="{92DBF4EF-9113-8591-4709-CD26FC3B4AC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0" creationId="{EE25E790-CBC2-8DE1-BA58-6AFF839B6D6A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1" creationId="{EB37B575-57CE-AECC-A0F4-28DBA0B64AE2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2" creationId="{96ACB611-2924-8767-4B62-3490A0C4BE8F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3" creationId="{AAD30C03-01E2-56A4-26C3-7615E2CADD5B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4" creationId="{A9E19D50-87A2-FDF1-2CE7-2BCA5A5BC465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5" creationId="{FE7262B3-2963-DEDA-293A-3A55FF0D70E3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6" creationId="{E37ADC8E-BC59-9419-88CB-2B9F381EF3F7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7" creationId="{0CBEFD2D-FC45-8D2F-C76C-2BC97C59CA83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8" creationId="{BC3ABE4A-21ED-D317-3836-C01DBC206A3A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69" creationId="{6877A75E-AD5F-891A-7C95-1827DBA7BA5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0" creationId="{34F36C8E-CECA-1A31-E2FE-67767FE75D00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1" creationId="{5FB6D62B-5326-0316-7888-CA104A275F40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2" creationId="{F5EDDBA5-B8C9-812D-7B22-5DB8114786CA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3" creationId="{33068D0A-D8A7-4EE4-0E3B-277C1EDEA87A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4" creationId="{ED6B9471-F113-172D-4D6D-7F4872968919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5" creationId="{2D8BAC48-04C3-1B23-31BB-E64D6A47A79B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6" creationId="{10225E88-44DC-E98F-D920-F159285D805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7" creationId="{B6E34C45-97BA-B2D3-DF6D-DFA37F86576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8" creationId="{A1902E9C-2619-FDA6-9716-70577BF9D921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79" creationId="{B96BCB82-2ECD-3155-9C61-EE12F1D68C52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0" creationId="{3E49499E-0801-92E7-7F51-D009B474B21B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1" creationId="{77F440DF-9826-363A-6737-A8F77783810C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3" creationId="{5AC6F9A7-6096-242A-2220-E639086FF359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4" creationId="{53C3FE9B-7AE1-667B-A6AC-60F9E695AC86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6" creationId="{4FAE9334-20FF-9066-763A-F3B236AD783F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7" creationId="{2383AA02-102A-FA69-CB8A-26A9483D4695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89" creationId="{3A90909A-E952-4A51-DDF1-94E6669C6C2B}"/>
          </ac:spMkLst>
        </pc:spChg>
        <pc:spChg chg="add del mod">
          <ac:chgData name="Nicholas Jensen" userId="d8d72e68-c4fb-4280-89a2-09ac2498eb14" providerId="ADAL" clId="{F36F1FF2-1586-4049-9E63-1DBA23E9D61F}" dt="2024-10-08T20:46:57.573" v="1023" actId="478"/>
          <ac:spMkLst>
            <pc:docMk/>
            <pc:sldMk cId="3791165186" sldId="308"/>
            <ac:spMk id="190" creationId="{55A401A1-24E4-8C57-C125-7E27DC4CF2CB}"/>
          </ac:spMkLst>
        </pc:spChg>
        <pc:spChg chg="mod">
          <ac:chgData name="Nicholas Jensen" userId="d8d72e68-c4fb-4280-89a2-09ac2498eb14" providerId="ADAL" clId="{F36F1FF2-1586-4049-9E63-1DBA23E9D61F}" dt="2024-10-08T20:46:44.825" v="1022"/>
          <ac:spMkLst>
            <pc:docMk/>
            <pc:sldMk cId="3791165186" sldId="308"/>
            <ac:spMk id="192" creationId="{FF194E6F-C0B2-C29B-3971-72109177650C}"/>
          </ac:spMkLst>
        </pc:spChg>
        <pc:spChg chg="mod">
          <ac:chgData name="Nicholas Jensen" userId="d8d72e68-c4fb-4280-89a2-09ac2498eb14" providerId="ADAL" clId="{F36F1FF2-1586-4049-9E63-1DBA23E9D61F}" dt="2024-10-08T20:46:44.825" v="1022"/>
          <ac:spMkLst>
            <pc:docMk/>
            <pc:sldMk cId="3791165186" sldId="308"/>
            <ac:spMk id="193" creationId="{EACB3785-221D-0E60-6BB1-FE137020D33F}"/>
          </ac:spMkLst>
        </pc:spChg>
        <pc:spChg chg="mod">
          <ac:chgData name="Nicholas Jensen" userId="d8d72e68-c4fb-4280-89a2-09ac2498eb14" providerId="ADAL" clId="{F36F1FF2-1586-4049-9E63-1DBA23E9D61F}" dt="2024-10-08T20:46:44.825" v="1022"/>
          <ac:spMkLst>
            <pc:docMk/>
            <pc:sldMk cId="3791165186" sldId="308"/>
            <ac:spMk id="194" creationId="{FD66467C-94F5-8F5D-86A2-C2030AE3E4BC}"/>
          </ac:spMkLst>
        </pc:spChg>
        <pc:spChg chg="mod">
          <ac:chgData name="Nicholas Jensen" userId="d8d72e68-c4fb-4280-89a2-09ac2498eb14" providerId="ADAL" clId="{F36F1FF2-1586-4049-9E63-1DBA23E9D61F}" dt="2024-10-08T20:46:44.825" v="1022"/>
          <ac:spMkLst>
            <pc:docMk/>
            <pc:sldMk cId="3791165186" sldId="308"/>
            <ac:spMk id="195" creationId="{D0EE472B-5A02-B708-FED3-44675DC78E91}"/>
          </ac:spMkLst>
        </pc:spChg>
        <pc:spChg chg="add mod">
          <ac:chgData name="Nicholas Jensen" userId="d8d72e68-c4fb-4280-89a2-09ac2498eb14" providerId="ADAL" clId="{F36F1FF2-1586-4049-9E63-1DBA23E9D61F}" dt="2024-10-08T20:56:56.163" v="1232" actId="20577"/>
          <ac:spMkLst>
            <pc:docMk/>
            <pc:sldMk cId="3791165186" sldId="308"/>
            <ac:spMk id="197" creationId="{26FFB3B4-BE02-30CD-1334-3CCA43B0F8BD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199" creationId="{14DDFB4A-E795-02D5-3B90-7CA48654AE88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0" creationId="{1E9043ED-3513-6119-EC27-24EF8B420D7D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1" creationId="{BD0C3825-6CF9-A760-5481-2F5F991E4BA3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2" creationId="{4FB7E409-8365-7F29-1AAB-B654EA5111F1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3" creationId="{BFD1DCDB-A968-2200-1785-5B60BF4D534C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4" creationId="{BD0DE699-D948-571F-144B-4C332ED9A114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5" creationId="{0776F727-9D95-1CF2-638D-5ECFF26501DA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6" creationId="{16C6DBE4-A961-9204-0990-037752157134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7" creationId="{D0A5FCF3-AB03-D8F9-B470-38DC2B8B099C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8" creationId="{1ED75B2B-588F-289C-B7D0-F5E6F4B3EA2C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09" creationId="{E09FFC54-792E-C6DD-46FD-174F778E9839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0" creationId="{AAA24153-BA63-4E63-DBBA-6627CC265232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1" creationId="{43F87690-E1C9-87F0-61D5-B2160A7AAD9E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2" creationId="{6811A4A0-3F2E-253E-543F-194945B8B939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3" creationId="{85057F79-A05E-B9AD-183B-5371D8E81355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4" creationId="{D9785450-DE2E-F82F-733F-57B51EB706FA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5" creationId="{CD126246-DE28-46A1-DEED-FF8043CD8C6F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6" creationId="{D64D0E36-6BC0-1F85-0B50-76B40474C679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7" creationId="{715EE9F0-8D21-EEFD-0F2D-34B1A4332FF6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8" creationId="{D4DF89DB-6118-554E-927D-F0E49E91CA6A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19" creationId="{E2AD41E8-C94C-2B22-7DC2-A39C95D39F82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0" creationId="{73E5F8D5-9C5D-F64A-C081-8B611E3A10C4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1" creationId="{A3ACA06C-7C2C-AE5C-866D-F0A621916B4B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2" creationId="{EB6732EC-6BDA-179A-375F-8B03242D65DE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3" creationId="{FD741D8D-F103-BC7F-AB82-41A813BBD26A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4" creationId="{A376867E-ADD8-604B-17F2-D4A98C0CE59E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5" creationId="{06C334F3-8D19-7FF2-FF0E-27466FCBF1E7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6" creationId="{B1F54BD3-FA4A-9C8B-8185-D89266A57C2A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27" creationId="{91A6A6E8-B708-9702-4294-1005183ADB99}"/>
          </ac:spMkLst>
        </pc:spChg>
        <pc:spChg chg="add mod">
          <ac:chgData name="Nicholas Jensen" userId="d8d72e68-c4fb-4280-89a2-09ac2498eb14" providerId="ADAL" clId="{F36F1FF2-1586-4049-9E63-1DBA23E9D61F}" dt="2024-10-08T20:50:01.234" v="1059" actId="255"/>
          <ac:spMkLst>
            <pc:docMk/>
            <pc:sldMk cId="3791165186" sldId="308"/>
            <ac:spMk id="229" creationId="{62AB0B4D-B169-D138-6202-C49C7CB30A5A}"/>
          </ac:spMkLst>
        </pc:spChg>
        <pc:spChg chg="add mod">
          <ac:chgData name="Nicholas Jensen" userId="d8d72e68-c4fb-4280-89a2-09ac2498eb14" providerId="ADAL" clId="{F36F1FF2-1586-4049-9E63-1DBA23E9D61F}" dt="2024-10-08T20:50:15.405" v="1061" actId="14100"/>
          <ac:spMkLst>
            <pc:docMk/>
            <pc:sldMk cId="3791165186" sldId="308"/>
            <ac:spMk id="231" creationId="{8AD7A1BA-292F-C043-0680-E062201630D8}"/>
          </ac:spMkLst>
        </pc:spChg>
        <pc:spChg chg="add mod">
          <ac:chgData name="Nicholas Jensen" userId="d8d72e68-c4fb-4280-89a2-09ac2498eb14" providerId="ADAL" clId="{F36F1FF2-1586-4049-9E63-1DBA23E9D61F}" dt="2024-10-08T20:51:15.996" v="1073" actId="255"/>
          <ac:spMkLst>
            <pc:docMk/>
            <pc:sldMk cId="3791165186" sldId="308"/>
            <ac:spMk id="232" creationId="{631E835A-54C5-3A4F-CC57-E896F52B5BFD}"/>
          </ac:spMkLst>
        </pc:spChg>
        <pc:spChg chg="add mod">
          <ac:chgData name="Nicholas Jensen" userId="d8d72e68-c4fb-4280-89a2-09ac2498eb14" providerId="ADAL" clId="{F36F1FF2-1586-4049-9E63-1DBA23E9D61F}" dt="2024-10-08T20:49:31.108" v="1050" actId="164"/>
          <ac:spMkLst>
            <pc:docMk/>
            <pc:sldMk cId="3791165186" sldId="308"/>
            <ac:spMk id="234" creationId="{09D46557-E4D5-B754-2CA8-D8FE85962D1C}"/>
          </ac:spMkLst>
        </pc:spChg>
        <pc:spChg chg="add mod">
          <ac:chgData name="Nicholas Jensen" userId="d8d72e68-c4fb-4280-89a2-09ac2498eb14" providerId="ADAL" clId="{F36F1FF2-1586-4049-9E63-1DBA23E9D61F}" dt="2024-10-08T20:50:19.811" v="1063" actId="14100"/>
          <ac:spMkLst>
            <pc:docMk/>
            <pc:sldMk cId="3791165186" sldId="308"/>
            <ac:spMk id="235" creationId="{CE263B72-24FF-DECD-D11C-ED06FD1CFAD7}"/>
          </ac:spMkLst>
        </pc:spChg>
        <pc:spChg chg="add mod">
          <ac:chgData name="Nicholas Jensen" userId="d8d72e68-c4fb-4280-89a2-09ac2498eb14" providerId="ADAL" clId="{F36F1FF2-1586-4049-9E63-1DBA23E9D61F}" dt="2024-10-08T20:50:24.228" v="1064" actId="255"/>
          <ac:spMkLst>
            <pc:docMk/>
            <pc:sldMk cId="3791165186" sldId="308"/>
            <ac:spMk id="236" creationId="{1D56A391-5320-FD6D-C0F8-29D720642271}"/>
          </ac:spMkLst>
        </pc:spChg>
        <pc:spChg chg="add mod">
          <ac:chgData name="Nicholas Jensen" userId="d8d72e68-c4fb-4280-89a2-09ac2498eb14" providerId="ADAL" clId="{F36F1FF2-1586-4049-9E63-1DBA23E9D61F}" dt="2024-10-08T20:54:33.350" v="1187" actId="1076"/>
          <ac:spMkLst>
            <pc:docMk/>
            <pc:sldMk cId="3791165186" sldId="308"/>
            <ac:spMk id="240" creationId="{55E6D928-08BF-7FFD-1CEE-908AD5DA2A11}"/>
          </ac:spMkLst>
        </pc:spChg>
        <pc:spChg chg="add mod">
          <ac:chgData name="Nicholas Jensen" userId="d8d72e68-c4fb-4280-89a2-09ac2498eb14" providerId="ADAL" clId="{F36F1FF2-1586-4049-9E63-1DBA23E9D61F}" dt="2024-10-08T20:57:17.097" v="1238" actId="1076"/>
          <ac:spMkLst>
            <pc:docMk/>
            <pc:sldMk cId="3791165186" sldId="308"/>
            <ac:spMk id="243" creationId="{22CFABAA-2D29-6A90-3633-08BB57AB3A27}"/>
          </ac:spMkLst>
        </pc:spChg>
        <pc:grpChg chg="add del mod">
          <ac:chgData name="Nicholas Jensen" userId="d8d72e68-c4fb-4280-89a2-09ac2498eb14" providerId="ADAL" clId="{F36F1FF2-1586-4049-9E63-1DBA23E9D61F}" dt="2024-10-08T20:45:13.866" v="1004" actId="478"/>
          <ac:grpSpMkLst>
            <pc:docMk/>
            <pc:sldMk cId="3791165186" sldId="308"/>
            <ac:grpSpMk id="84" creationId="{8DAFEFA7-2DC9-28F7-8D82-8AA86CFA7E2F}"/>
          </ac:grpSpMkLst>
        </pc:grpChg>
        <pc:grpChg chg="add mod">
          <ac:chgData name="Nicholas Jensen" userId="d8d72e68-c4fb-4280-89a2-09ac2498eb14" providerId="ADAL" clId="{F36F1FF2-1586-4049-9E63-1DBA23E9D61F}" dt="2024-10-08T20:45:31.197" v="1007" actId="164"/>
          <ac:grpSpMkLst>
            <pc:docMk/>
            <pc:sldMk cId="3791165186" sldId="308"/>
            <ac:grpSpMk id="139" creationId="{EC695054-3B87-509F-16EB-222C553DB7D8}"/>
          </ac:grpSpMkLst>
        </pc:grpChg>
        <pc:grpChg chg="add del mod">
          <ac:chgData name="Nicholas Jensen" userId="d8d72e68-c4fb-4280-89a2-09ac2498eb14" providerId="ADAL" clId="{F36F1FF2-1586-4049-9E63-1DBA23E9D61F}" dt="2024-10-08T20:46:42.944" v="1021" actId="478"/>
          <ac:grpSpMkLst>
            <pc:docMk/>
            <pc:sldMk cId="3791165186" sldId="308"/>
            <ac:grpSpMk id="145" creationId="{90CDDF02-4254-D3CC-A4BE-0638796089BA}"/>
          </ac:grpSpMkLst>
        </pc:grpChg>
        <pc:grpChg chg="add del mod">
          <ac:chgData name="Nicholas Jensen" userId="d8d72e68-c4fb-4280-89a2-09ac2498eb14" providerId="ADAL" clId="{F36F1FF2-1586-4049-9E63-1DBA23E9D61F}" dt="2024-10-08T20:46:57.573" v="1023" actId="478"/>
          <ac:grpSpMkLst>
            <pc:docMk/>
            <pc:sldMk cId="3791165186" sldId="308"/>
            <ac:grpSpMk id="191" creationId="{1EE08E80-4C37-8D95-6BD5-774A06A9FA54}"/>
          </ac:grpSpMkLst>
        </pc:grpChg>
        <pc:grpChg chg="add del mod">
          <ac:chgData name="Nicholas Jensen" userId="d8d72e68-c4fb-4280-89a2-09ac2498eb14" providerId="ADAL" clId="{F36F1FF2-1586-4049-9E63-1DBA23E9D61F}" dt="2024-10-08T20:51:43.258" v="1088" actId="478"/>
          <ac:grpSpMkLst>
            <pc:docMk/>
            <pc:sldMk cId="3791165186" sldId="308"/>
            <ac:grpSpMk id="237" creationId="{9D797032-FF5F-5112-B03C-E965C8B61F26}"/>
          </ac:grpSpMkLst>
        </pc:grpChg>
        <pc:graphicFrameChg chg="add mod">
          <ac:chgData name="Nicholas Jensen" userId="d8d72e68-c4fb-4280-89a2-09ac2498eb14" providerId="ADAL" clId="{F36F1FF2-1586-4049-9E63-1DBA23E9D61F}" dt="2024-10-08T20:48:17.337" v="1034"/>
          <ac:graphicFrameMkLst>
            <pc:docMk/>
            <pc:sldMk cId="3791165186" sldId="308"/>
            <ac:graphicFrameMk id="19" creationId="{FBB0C09B-0EB5-56D4-A199-5C5CDAA6DFD5}"/>
          </ac:graphicFrameMkLst>
        </pc:graphicFrameChg>
        <pc:graphicFrameChg chg="add del mod">
          <ac:chgData name="Nicholas Jensen" userId="d8d72e68-c4fb-4280-89a2-09ac2498eb14" providerId="ADAL" clId="{F36F1FF2-1586-4049-9E63-1DBA23E9D61F}" dt="2024-10-08T20:23:37.964" v="687" actId="478"/>
          <ac:graphicFrameMkLst>
            <pc:docMk/>
            <pc:sldMk cId="3791165186" sldId="308"/>
            <ac:graphicFrameMk id="20" creationId="{D89CD185-AFF8-23DF-BC32-F30ADD276F42}"/>
          </ac:graphicFrameMkLst>
        </pc:graphicFrameChg>
        <pc:graphicFrameChg chg="add del mod modGraphic">
          <ac:chgData name="Nicholas Jensen" userId="d8d72e68-c4fb-4280-89a2-09ac2498eb14" providerId="ADAL" clId="{F36F1FF2-1586-4049-9E63-1DBA23E9D61F}" dt="2024-10-08T20:30:20.221" v="737" actId="478"/>
          <ac:graphicFrameMkLst>
            <pc:docMk/>
            <pc:sldMk cId="3791165186" sldId="308"/>
            <ac:graphicFrameMk id="30" creationId="{AE39F8B3-8B81-66FE-4D06-7B70616099F4}"/>
          </ac:graphicFrameMkLst>
        </pc:graphicFrameChg>
        <pc:picChg chg="add del mod">
          <ac:chgData name="Nicholas Jensen" userId="d8d72e68-c4fb-4280-89a2-09ac2498eb14" providerId="ADAL" clId="{F36F1FF2-1586-4049-9E63-1DBA23E9D61F}" dt="2024-10-08T20:20:48.989" v="656" actId="478"/>
          <ac:picMkLst>
            <pc:docMk/>
            <pc:sldMk cId="3791165186" sldId="308"/>
            <ac:picMk id="10" creationId="{2B7BEC79-BDF2-B92E-66AF-47B7945E7DBA}"/>
          </ac:picMkLst>
        </pc:picChg>
        <pc:picChg chg="add del mod">
          <ac:chgData name="Nicholas Jensen" userId="d8d72e68-c4fb-4280-89a2-09ac2498eb14" providerId="ADAL" clId="{F36F1FF2-1586-4049-9E63-1DBA23E9D61F}" dt="2024-10-08T20:20:50.491" v="658" actId="478"/>
          <ac:picMkLst>
            <pc:docMk/>
            <pc:sldMk cId="3791165186" sldId="308"/>
            <ac:picMk id="11" creationId="{A05C45DE-2941-7E64-1095-E94DF448DD99}"/>
          </ac:picMkLst>
        </pc:picChg>
        <pc:picChg chg="add del mod">
          <ac:chgData name="Nicholas Jensen" userId="d8d72e68-c4fb-4280-89a2-09ac2498eb14" providerId="ADAL" clId="{F36F1FF2-1586-4049-9E63-1DBA23E9D61F}" dt="2024-10-08T20:20:49.615" v="657" actId="478"/>
          <ac:picMkLst>
            <pc:docMk/>
            <pc:sldMk cId="3791165186" sldId="308"/>
            <ac:picMk id="12" creationId="{3B6B4D7E-38B7-A4B4-50D9-FE3962509A19}"/>
          </ac:picMkLst>
        </pc:picChg>
        <pc:picChg chg="add del mod">
          <ac:chgData name="Nicholas Jensen" userId="d8d72e68-c4fb-4280-89a2-09ac2498eb14" providerId="ADAL" clId="{F36F1FF2-1586-4049-9E63-1DBA23E9D61F}" dt="2024-10-08T20:20:51.038" v="659" actId="478"/>
          <ac:picMkLst>
            <pc:docMk/>
            <pc:sldMk cId="3791165186" sldId="308"/>
            <ac:picMk id="13" creationId="{1037A33F-99EE-1362-1B66-24511948ACEC}"/>
          </ac:picMkLst>
        </pc:picChg>
        <pc:picChg chg="add del mod">
          <ac:chgData name="Nicholas Jensen" userId="d8d72e68-c4fb-4280-89a2-09ac2498eb14" providerId="ADAL" clId="{F36F1FF2-1586-4049-9E63-1DBA23E9D61F}" dt="2024-10-08T20:20:51.538" v="660" actId="478"/>
          <ac:picMkLst>
            <pc:docMk/>
            <pc:sldMk cId="3791165186" sldId="308"/>
            <ac:picMk id="14" creationId="{AD7FBDCD-4C3C-0AD9-0FB3-4041AF52E910}"/>
          </ac:picMkLst>
        </pc:picChg>
        <pc:picChg chg="add del mod">
          <ac:chgData name="Nicholas Jensen" userId="d8d72e68-c4fb-4280-89a2-09ac2498eb14" providerId="ADAL" clId="{F36F1FF2-1586-4049-9E63-1DBA23E9D61F}" dt="2024-10-08T20:20:53.258" v="662" actId="478"/>
          <ac:picMkLst>
            <pc:docMk/>
            <pc:sldMk cId="3791165186" sldId="308"/>
            <ac:picMk id="15" creationId="{087319AC-2A30-2D82-54F2-EC5B1EB199A5}"/>
          </ac:picMkLst>
        </pc:picChg>
        <pc:picChg chg="add del mod">
          <ac:chgData name="Nicholas Jensen" userId="d8d72e68-c4fb-4280-89a2-09ac2498eb14" providerId="ADAL" clId="{F36F1FF2-1586-4049-9E63-1DBA23E9D61F}" dt="2024-10-08T20:20:52.071" v="661" actId="478"/>
          <ac:picMkLst>
            <pc:docMk/>
            <pc:sldMk cId="3791165186" sldId="308"/>
            <ac:picMk id="16" creationId="{185DF6FC-7BE2-B1E7-5314-A507A00EDCF7}"/>
          </ac:picMkLst>
        </pc:picChg>
        <pc:picChg chg="add del mod">
          <ac:chgData name="Nicholas Jensen" userId="d8d72e68-c4fb-4280-89a2-09ac2498eb14" providerId="ADAL" clId="{F36F1FF2-1586-4049-9E63-1DBA23E9D61F}" dt="2024-10-08T20:20:54.087" v="663" actId="478"/>
          <ac:picMkLst>
            <pc:docMk/>
            <pc:sldMk cId="3791165186" sldId="308"/>
            <ac:picMk id="17" creationId="{5567A347-192D-19FA-4C83-BD1DB35B369D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1" creationId="{59F08501-5081-0FDC-9CFA-63688ACE015C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2" creationId="{E645EF73-4828-0DDC-F8D9-3FD52FA60A28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3" creationId="{01387B72-1BC9-FEFF-BCF5-32BCB78C0139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4" creationId="{B1960CBC-E27D-6DA4-6E13-2FFE76660ED7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5" creationId="{DB4C4C46-F961-FDC3-0F9A-5F85940C1E14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6" creationId="{353D8FBF-2DC8-38F0-0614-13AF0D15AA8C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7" creationId="{B8A4B8DF-1356-A2C9-EB72-4CEB67944B2E}"/>
          </ac:picMkLst>
        </pc:picChg>
        <pc:picChg chg="add mod">
          <ac:chgData name="Nicholas Jensen" userId="d8d72e68-c4fb-4280-89a2-09ac2498eb14" providerId="ADAL" clId="{F36F1FF2-1586-4049-9E63-1DBA23E9D61F}" dt="2024-10-08T20:48:33.189" v="1035" actId="1076"/>
          <ac:picMkLst>
            <pc:docMk/>
            <pc:sldMk cId="3791165186" sldId="308"/>
            <ac:picMk id="28" creationId="{516D092C-D1E2-5D07-B94B-06A1F51DAC33}"/>
          </ac:picMkLst>
        </pc:picChg>
        <pc:picChg chg="add mod">
          <ac:chgData name="Nicholas Jensen" userId="d8d72e68-c4fb-4280-89a2-09ac2498eb14" providerId="ADAL" clId="{F36F1FF2-1586-4049-9E63-1DBA23E9D61F}" dt="2024-10-08T20:44:17.216" v="998" actId="207"/>
          <ac:picMkLst>
            <pc:docMk/>
            <pc:sldMk cId="3791165186" sldId="308"/>
            <ac:picMk id="38" creationId="{96847788-2666-6D7A-A630-02D295EF55D3}"/>
          </ac:picMkLst>
        </pc:picChg>
        <pc:picChg chg="mod">
          <ac:chgData name="Nicholas Jensen" userId="d8d72e68-c4fb-4280-89a2-09ac2498eb14" providerId="ADAL" clId="{F36F1FF2-1586-4049-9E63-1DBA23E9D61F}" dt="2024-10-08T20:44:58.592" v="999"/>
          <ac:picMkLst>
            <pc:docMk/>
            <pc:sldMk cId="3791165186" sldId="308"/>
            <ac:picMk id="89" creationId="{332D0E6B-A02E-78C2-B06D-1B304B1083B6}"/>
          </ac:picMkLst>
        </pc:picChg>
        <pc:picChg chg="mod">
          <ac:chgData name="Nicholas Jensen" userId="d8d72e68-c4fb-4280-89a2-09ac2498eb14" providerId="ADAL" clId="{F36F1FF2-1586-4049-9E63-1DBA23E9D61F}" dt="2024-10-08T20:45:15.493" v="1005"/>
          <ac:picMkLst>
            <pc:docMk/>
            <pc:sldMk cId="3791165186" sldId="308"/>
            <ac:picMk id="144" creationId="{7F3C41E4-3077-363F-98FB-291EF4401F52}"/>
          </ac:picMkLst>
        </pc:picChg>
        <pc:picChg chg="mod">
          <ac:chgData name="Nicholas Jensen" userId="d8d72e68-c4fb-4280-89a2-09ac2498eb14" providerId="ADAL" clId="{F36F1FF2-1586-4049-9E63-1DBA23E9D61F}" dt="2024-10-08T20:46:44.825" v="1022"/>
          <ac:picMkLst>
            <pc:docMk/>
            <pc:sldMk cId="3791165186" sldId="308"/>
            <ac:picMk id="196" creationId="{D3677581-C949-966A-126D-44DE723F0A21}"/>
          </ac:picMkLst>
        </pc:picChg>
        <pc:picChg chg="add mod">
          <ac:chgData name="Nicholas Jensen" userId="d8d72e68-c4fb-4280-89a2-09ac2498eb14" providerId="ADAL" clId="{F36F1FF2-1586-4049-9E63-1DBA23E9D61F}" dt="2024-10-08T20:53:16.477" v="1123" actId="1076"/>
          <ac:picMkLst>
            <pc:docMk/>
            <pc:sldMk cId="3791165186" sldId="308"/>
            <ac:picMk id="239" creationId="{E8321F14-1611-A9F3-19CE-1B8404D8FF00}"/>
          </ac:picMkLst>
        </pc:picChg>
        <pc:picChg chg="add mod">
          <ac:chgData name="Nicholas Jensen" userId="d8d72e68-c4fb-4280-89a2-09ac2498eb14" providerId="ADAL" clId="{F36F1FF2-1586-4049-9E63-1DBA23E9D61F}" dt="2024-10-08T20:56:05.088" v="1223" actId="1076"/>
          <ac:picMkLst>
            <pc:docMk/>
            <pc:sldMk cId="3791165186" sldId="308"/>
            <ac:picMk id="242" creationId="{43A934E5-EBB9-CBFD-6479-9A692099C51D}"/>
          </ac:picMkLst>
        </pc:picChg>
        <pc:cxnChg chg="add del mod">
          <ac:chgData name="Nicholas Jensen" userId="d8d72e68-c4fb-4280-89a2-09ac2498eb14" providerId="ADAL" clId="{F36F1FF2-1586-4049-9E63-1DBA23E9D61F}" dt="2024-10-08T20:45:13.866" v="1004" actId="478"/>
          <ac:cxnSpMkLst>
            <pc:docMk/>
            <pc:sldMk cId="3791165186" sldId="308"/>
            <ac:cxnSpMk id="39" creationId="{871CAE90-142D-72A1-7A8C-3AE610404E3D}"/>
          </ac:cxnSpMkLst>
        </pc:cxnChg>
        <pc:cxnChg chg="add del mod">
          <ac:chgData name="Nicholas Jensen" userId="d8d72e68-c4fb-4280-89a2-09ac2498eb14" providerId="ADAL" clId="{F36F1FF2-1586-4049-9E63-1DBA23E9D61F}" dt="2024-10-08T20:45:13.866" v="1004" actId="478"/>
          <ac:cxnSpMkLst>
            <pc:docMk/>
            <pc:sldMk cId="3791165186" sldId="308"/>
            <ac:cxnSpMk id="75" creationId="{DD594FC0-FB37-2115-992B-D77D9CB7AE2D}"/>
          </ac:cxnSpMkLst>
        </pc:cxnChg>
        <pc:cxnChg chg="add del mod">
          <ac:chgData name="Nicholas Jensen" userId="d8d72e68-c4fb-4280-89a2-09ac2498eb14" providerId="ADAL" clId="{F36F1FF2-1586-4049-9E63-1DBA23E9D61F}" dt="2024-10-08T20:45:13.866" v="1004" actId="478"/>
          <ac:cxnSpMkLst>
            <pc:docMk/>
            <pc:sldMk cId="3791165186" sldId="308"/>
            <ac:cxnSpMk id="78" creationId="{5D912ADB-891F-9D97-274F-6D0D83C7705F}"/>
          </ac:cxnSpMkLst>
        </pc:cxnChg>
        <pc:cxnChg chg="add del mod">
          <ac:chgData name="Nicholas Jensen" userId="d8d72e68-c4fb-4280-89a2-09ac2498eb14" providerId="ADAL" clId="{F36F1FF2-1586-4049-9E63-1DBA23E9D61F}" dt="2024-10-08T20:45:13.866" v="1004" actId="478"/>
          <ac:cxnSpMkLst>
            <pc:docMk/>
            <pc:sldMk cId="3791165186" sldId="308"/>
            <ac:cxnSpMk id="81" creationId="{467FAF75-2C89-3A2C-21BD-A881B8E530B5}"/>
          </ac:cxnSpMkLst>
        </pc:cxnChg>
        <pc:cxnChg chg="add mod">
          <ac:chgData name="Nicholas Jensen" userId="d8d72e68-c4fb-4280-89a2-09ac2498eb14" providerId="ADAL" clId="{F36F1FF2-1586-4049-9E63-1DBA23E9D61F}" dt="2024-10-08T20:45:31.197" v="1007" actId="164"/>
          <ac:cxnSpMkLst>
            <pc:docMk/>
            <pc:sldMk cId="3791165186" sldId="308"/>
            <ac:cxnSpMk id="94" creationId="{A30A37A1-4D64-F16A-2082-E1F0BD02A5A7}"/>
          </ac:cxnSpMkLst>
        </pc:cxnChg>
        <pc:cxnChg chg="add mod">
          <ac:chgData name="Nicholas Jensen" userId="d8d72e68-c4fb-4280-89a2-09ac2498eb14" providerId="ADAL" clId="{F36F1FF2-1586-4049-9E63-1DBA23E9D61F}" dt="2024-10-08T20:45:31.197" v="1007" actId="164"/>
          <ac:cxnSpMkLst>
            <pc:docMk/>
            <pc:sldMk cId="3791165186" sldId="308"/>
            <ac:cxnSpMk id="130" creationId="{A3D941BA-1619-84A9-95A0-E2AF7E21F9E7}"/>
          </ac:cxnSpMkLst>
        </pc:cxnChg>
        <pc:cxnChg chg="add mod">
          <ac:chgData name="Nicholas Jensen" userId="d8d72e68-c4fb-4280-89a2-09ac2498eb14" providerId="ADAL" clId="{F36F1FF2-1586-4049-9E63-1DBA23E9D61F}" dt="2024-10-08T20:45:31.197" v="1007" actId="164"/>
          <ac:cxnSpMkLst>
            <pc:docMk/>
            <pc:sldMk cId="3791165186" sldId="308"/>
            <ac:cxnSpMk id="133" creationId="{A29CAEFA-B34C-F53F-DE64-985C942AC634}"/>
          </ac:cxnSpMkLst>
        </pc:cxnChg>
        <pc:cxnChg chg="add mod">
          <ac:chgData name="Nicholas Jensen" userId="d8d72e68-c4fb-4280-89a2-09ac2498eb14" providerId="ADAL" clId="{F36F1FF2-1586-4049-9E63-1DBA23E9D61F}" dt="2024-10-08T20:45:31.197" v="1007" actId="164"/>
          <ac:cxnSpMkLst>
            <pc:docMk/>
            <pc:sldMk cId="3791165186" sldId="308"/>
            <ac:cxnSpMk id="136" creationId="{90658D1A-19A0-21BC-2633-A74A678650DD}"/>
          </ac:cxnSpMkLst>
        </pc:cxnChg>
        <pc:cxnChg chg="add del mod">
          <ac:chgData name="Nicholas Jensen" userId="d8d72e68-c4fb-4280-89a2-09ac2498eb14" providerId="ADAL" clId="{F36F1FF2-1586-4049-9E63-1DBA23E9D61F}" dt="2024-10-08T20:46:57.573" v="1023" actId="478"/>
          <ac:cxnSpMkLst>
            <pc:docMk/>
            <pc:sldMk cId="3791165186" sldId="308"/>
            <ac:cxnSpMk id="146" creationId="{116E32C1-05C9-5967-6E00-834B04B51391}"/>
          </ac:cxnSpMkLst>
        </pc:cxnChg>
        <pc:cxnChg chg="add del mod">
          <ac:chgData name="Nicholas Jensen" userId="d8d72e68-c4fb-4280-89a2-09ac2498eb14" providerId="ADAL" clId="{F36F1FF2-1586-4049-9E63-1DBA23E9D61F}" dt="2024-10-08T20:46:57.573" v="1023" actId="478"/>
          <ac:cxnSpMkLst>
            <pc:docMk/>
            <pc:sldMk cId="3791165186" sldId="308"/>
            <ac:cxnSpMk id="182" creationId="{632275BC-F921-4CF6-01CB-3DD5B8C42CB8}"/>
          </ac:cxnSpMkLst>
        </pc:cxnChg>
        <pc:cxnChg chg="add del mod">
          <ac:chgData name="Nicholas Jensen" userId="d8d72e68-c4fb-4280-89a2-09ac2498eb14" providerId="ADAL" clId="{F36F1FF2-1586-4049-9E63-1DBA23E9D61F}" dt="2024-10-08T20:46:57.573" v="1023" actId="478"/>
          <ac:cxnSpMkLst>
            <pc:docMk/>
            <pc:sldMk cId="3791165186" sldId="308"/>
            <ac:cxnSpMk id="185" creationId="{2A5C5C53-86EB-6B9B-A863-713A7FD37D97}"/>
          </ac:cxnSpMkLst>
        </pc:cxnChg>
        <pc:cxnChg chg="add del mod">
          <ac:chgData name="Nicholas Jensen" userId="d8d72e68-c4fb-4280-89a2-09ac2498eb14" providerId="ADAL" clId="{F36F1FF2-1586-4049-9E63-1DBA23E9D61F}" dt="2024-10-08T20:46:57.573" v="1023" actId="478"/>
          <ac:cxnSpMkLst>
            <pc:docMk/>
            <pc:sldMk cId="3791165186" sldId="308"/>
            <ac:cxnSpMk id="188" creationId="{09EF3F99-3ECB-0BF0-56D5-DB5DD95EBC24}"/>
          </ac:cxnSpMkLst>
        </pc:cxnChg>
        <pc:cxnChg chg="add mod">
          <ac:chgData name="Nicholas Jensen" userId="d8d72e68-c4fb-4280-89a2-09ac2498eb14" providerId="ADAL" clId="{F36F1FF2-1586-4049-9E63-1DBA23E9D61F}" dt="2024-10-08T20:49:31.108" v="1050" actId="164"/>
          <ac:cxnSpMkLst>
            <pc:docMk/>
            <pc:sldMk cId="3791165186" sldId="308"/>
            <ac:cxnSpMk id="198" creationId="{E2AC2C69-C3CF-5DFA-6F9C-3C2146E44B77}"/>
          </ac:cxnSpMkLst>
        </pc:cxnChg>
        <pc:cxnChg chg="add mod">
          <ac:chgData name="Nicholas Jensen" userId="d8d72e68-c4fb-4280-89a2-09ac2498eb14" providerId="ADAL" clId="{F36F1FF2-1586-4049-9E63-1DBA23E9D61F}" dt="2024-10-08T20:49:31.108" v="1050" actId="164"/>
          <ac:cxnSpMkLst>
            <pc:docMk/>
            <pc:sldMk cId="3791165186" sldId="308"/>
            <ac:cxnSpMk id="228" creationId="{6DD02786-9092-57C6-9F18-2F1083764C59}"/>
          </ac:cxnSpMkLst>
        </pc:cxnChg>
        <pc:cxnChg chg="add mod">
          <ac:chgData name="Nicholas Jensen" userId="d8d72e68-c4fb-4280-89a2-09ac2498eb14" providerId="ADAL" clId="{F36F1FF2-1586-4049-9E63-1DBA23E9D61F}" dt="2024-10-08T20:49:31.108" v="1050" actId="164"/>
          <ac:cxnSpMkLst>
            <pc:docMk/>
            <pc:sldMk cId="3791165186" sldId="308"/>
            <ac:cxnSpMk id="230" creationId="{40C1A2DD-D5E9-625D-4AAF-6D316C90EF04}"/>
          </ac:cxnSpMkLst>
        </pc:cxnChg>
        <pc:cxnChg chg="add mod">
          <ac:chgData name="Nicholas Jensen" userId="d8d72e68-c4fb-4280-89a2-09ac2498eb14" providerId="ADAL" clId="{F36F1FF2-1586-4049-9E63-1DBA23E9D61F}" dt="2024-10-08T20:49:31.108" v="1050" actId="164"/>
          <ac:cxnSpMkLst>
            <pc:docMk/>
            <pc:sldMk cId="3791165186" sldId="308"/>
            <ac:cxnSpMk id="233" creationId="{98091651-3726-A35E-2235-7E5432BD4DE9}"/>
          </ac:cxnSpMkLst>
        </pc:cxnChg>
      </pc:sldChg>
      <pc:sldChg chg="addSp delSp modSp new mod ord modClrScheme chgLayout">
        <pc:chgData name="Nicholas Jensen" userId="d8d72e68-c4fb-4280-89a2-09ac2498eb14" providerId="ADAL" clId="{F36F1FF2-1586-4049-9E63-1DBA23E9D61F}" dt="2024-10-08T20:07:19.046" v="542" actId="208"/>
        <pc:sldMkLst>
          <pc:docMk/>
          <pc:sldMk cId="1581224032" sldId="310"/>
        </pc:sldMkLst>
        <pc:spChg chg="del 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2" creationId="{BFC4782A-33DC-045C-1E44-69183713659C}"/>
          </ac:spMkLst>
        </pc:spChg>
        <pc:spChg chg="del 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3" creationId="{A501A325-9569-25B3-A0A7-6585134D1314}"/>
          </ac:spMkLst>
        </pc:spChg>
        <pc:spChg chg="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4" creationId="{2F3DEA69-D697-9D49-05DF-7203ED1032A8}"/>
          </ac:spMkLst>
        </pc:spChg>
        <pc:spChg chg="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5" creationId="{512FF1C4-30C1-3149-D4E7-F05DAF134672}"/>
          </ac:spMkLst>
        </pc:spChg>
        <pc:spChg chg="del 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6" creationId="{81D1DA36-7BB2-B703-95C1-9099518EEDC1}"/>
          </ac:spMkLst>
        </pc:spChg>
        <pc:spChg chg="add mod ord">
          <ac:chgData name="Nicholas Jensen" userId="d8d72e68-c4fb-4280-89a2-09ac2498eb14" providerId="ADAL" clId="{F36F1FF2-1586-4049-9E63-1DBA23E9D61F}" dt="2024-10-08T19:42:41.009" v="31" actId="20577"/>
          <ac:spMkLst>
            <pc:docMk/>
            <pc:sldMk cId="1581224032" sldId="310"/>
            <ac:spMk id="7" creationId="{A72607CE-7F76-B245-FC86-9AE90B309C95}"/>
          </ac:spMkLst>
        </pc:spChg>
        <pc:spChg chg="add del mod ord">
          <ac:chgData name="Nicholas Jensen" userId="d8d72e68-c4fb-4280-89a2-09ac2498eb14" providerId="ADAL" clId="{F36F1FF2-1586-4049-9E63-1DBA23E9D61F}" dt="2024-10-08T19:51:09.256" v="294" actId="478"/>
          <ac:spMkLst>
            <pc:docMk/>
            <pc:sldMk cId="1581224032" sldId="310"/>
            <ac:spMk id="8" creationId="{4FC8C622-EF38-F76E-48C8-3BC3A41A6E38}"/>
          </ac:spMkLst>
        </pc:spChg>
        <pc:spChg chg="add mod ord">
          <ac:chgData name="Nicholas Jensen" userId="d8d72e68-c4fb-4280-89a2-09ac2498eb14" providerId="ADAL" clId="{F36F1FF2-1586-4049-9E63-1DBA23E9D61F}" dt="2024-10-08T19:42:33.209" v="7" actId="700"/>
          <ac:spMkLst>
            <pc:docMk/>
            <pc:sldMk cId="1581224032" sldId="310"/>
            <ac:spMk id="9" creationId="{CDE64C9B-432B-DC2D-BE23-24118791CE1F}"/>
          </ac:spMkLst>
        </pc:spChg>
        <pc:spChg chg="add del mod">
          <ac:chgData name="Nicholas Jensen" userId="d8d72e68-c4fb-4280-89a2-09ac2498eb14" providerId="ADAL" clId="{F36F1FF2-1586-4049-9E63-1DBA23E9D61F}" dt="2024-10-08T19:51:10.479" v="295" actId="478"/>
          <ac:spMkLst>
            <pc:docMk/>
            <pc:sldMk cId="1581224032" sldId="310"/>
            <ac:spMk id="11" creationId="{918F2DA3-F71A-D852-3942-8386D631D34E}"/>
          </ac:spMkLst>
        </pc:spChg>
        <pc:spChg chg="add del mod">
          <ac:chgData name="Nicholas Jensen" userId="d8d72e68-c4fb-4280-89a2-09ac2498eb14" providerId="ADAL" clId="{F36F1FF2-1586-4049-9E63-1DBA23E9D61F}" dt="2024-10-08T19:52:40.405" v="306" actId="478"/>
          <ac:spMkLst>
            <pc:docMk/>
            <pc:sldMk cId="1581224032" sldId="310"/>
            <ac:spMk id="12" creationId="{288797DB-568B-5449-7DB3-8B5AF039A2D5}"/>
          </ac:spMkLst>
        </pc:spChg>
        <pc:spChg chg="add mod">
          <ac:chgData name="Nicholas Jensen" userId="d8d72e68-c4fb-4280-89a2-09ac2498eb14" providerId="ADAL" clId="{F36F1FF2-1586-4049-9E63-1DBA23E9D61F}" dt="2024-10-08T20:06:17.668" v="533" actId="1582"/>
          <ac:spMkLst>
            <pc:docMk/>
            <pc:sldMk cId="1581224032" sldId="310"/>
            <ac:spMk id="15" creationId="{ADEC1756-D667-A1E9-D26E-60023138D7C3}"/>
          </ac:spMkLst>
        </pc:spChg>
        <pc:spChg chg="add del mod">
          <ac:chgData name="Nicholas Jensen" userId="d8d72e68-c4fb-4280-89a2-09ac2498eb14" providerId="ADAL" clId="{F36F1FF2-1586-4049-9E63-1DBA23E9D61F}" dt="2024-10-08T19:58:35.056" v="387" actId="478"/>
          <ac:spMkLst>
            <pc:docMk/>
            <pc:sldMk cId="1581224032" sldId="310"/>
            <ac:spMk id="17" creationId="{C66B01E6-208E-C188-5FB4-19C9C66817C3}"/>
          </ac:spMkLst>
        </pc:spChg>
        <pc:spChg chg="add mod">
          <ac:chgData name="Nicholas Jensen" userId="d8d72e68-c4fb-4280-89a2-09ac2498eb14" providerId="ADAL" clId="{F36F1FF2-1586-4049-9E63-1DBA23E9D61F}" dt="2024-10-08T20:06:22.707" v="535" actId="1582"/>
          <ac:spMkLst>
            <pc:docMk/>
            <pc:sldMk cId="1581224032" sldId="310"/>
            <ac:spMk id="18" creationId="{B0AB24DC-AAC4-8ECE-0744-F8610FB77F22}"/>
          </ac:spMkLst>
        </pc:spChg>
        <pc:spChg chg="add mod">
          <ac:chgData name="Nicholas Jensen" userId="d8d72e68-c4fb-4280-89a2-09ac2498eb14" providerId="ADAL" clId="{F36F1FF2-1586-4049-9E63-1DBA23E9D61F}" dt="2024-10-08T20:03:22.361" v="493" actId="1076"/>
          <ac:spMkLst>
            <pc:docMk/>
            <pc:sldMk cId="1581224032" sldId="310"/>
            <ac:spMk id="19" creationId="{002DAEB1-C5D4-C005-6C47-843C9A653C06}"/>
          </ac:spMkLst>
        </pc:spChg>
        <pc:spChg chg="add del mod">
          <ac:chgData name="Nicholas Jensen" userId="d8d72e68-c4fb-4280-89a2-09ac2498eb14" providerId="ADAL" clId="{F36F1FF2-1586-4049-9E63-1DBA23E9D61F}" dt="2024-10-08T20:00:49.511" v="465"/>
          <ac:spMkLst>
            <pc:docMk/>
            <pc:sldMk cId="1581224032" sldId="310"/>
            <ac:spMk id="20" creationId="{03F0FAAB-B8F0-F9EF-E0FE-CBD45C2889A1}"/>
          </ac:spMkLst>
        </pc:spChg>
        <pc:spChg chg="add del mod">
          <ac:chgData name="Nicholas Jensen" userId="d8d72e68-c4fb-4280-89a2-09ac2498eb14" providerId="ADAL" clId="{F36F1FF2-1586-4049-9E63-1DBA23E9D61F}" dt="2024-10-08T20:00:49.495" v="463" actId="478"/>
          <ac:spMkLst>
            <pc:docMk/>
            <pc:sldMk cId="1581224032" sldId="310"/>
            <ac:spMk id="21" creationId="{FC331ED8-2298-78BD-0018-C35E806E0539}"/>
          </ac:spMkLst>
        </pc:spChg>
        <pc:spChg chg="add mod">
          <ac:chgData name="Nicholas Jensen" userId="d8d72e68-c4fb-4280-89a2-09ac2498eb14" providerId="ADAL" clId="{F36F1FF2-1586-4049-9E63-1DBA23E9D61F}" dt="2024-10-08T20:06:57.451" v="539" actId="1076"/>
          <ac:spMkLst>
            <pc:docMk/>
            <pc:sldMk cId="1581224032" sldId="310"/>
            <ac:spMk id="22" creationId="{FAB74F84-41A0-348D-6581-A8265729B09D}"/>
          </ac:spMkLst>
        </pc:spChg>
        <pc:spChg chg="add mod">
          <ac:chgData name="Nicholas Jensen" userId="d8d72e68-c4fb-4280-89a2-09ac2498eb14" providerId="ADAL" clId="{F36F1FF2-1586-4049-9E63-1DBA23E9D61F}" dt="2024-10-08T20:03:56" v="510" actId="1076"/>
          <ac:spMkLst>
            <pc:docMk/>
            <pc:sldMk cId="1581224032" sldId="310"/>
            <ac:spMk id="23" creationId="{F0D9FAC7-67F5-6FDF-B1BF-B3C7349DA28B}"/>
          </ac:spMkLst>
        </pc:spChg>
        <pc:spChg chg="add mod">
          <ac:chgData name="Nicholas Jensen" userId="d8d72e68-c4fb-4280-89a2-09ac2498eb14" providerId="ADAL" clId="{F36F1FF2-1586-4049-9E63-1DBA23E9D61F}" dt="2024-10-08T20:06:43.697" v="538" actId="1076"/>
          <ac:spMkLst>
            <pc:docMk/>
            <pc:sldMk cId="1581224032" sldId="310"/>
            <ac:spMk id="24" creationId="{A7E502A2-5817-587E-5DFE-0AAA8AF608FF}"/>
          </ac:spMkLst>
        </pc:spChg>
        <pc:picChg chg="add mod">
          <ac:chgData name="Nicholas Jensen" userId="d8d72e68-c4fb-4280-89a2-09ac2498eb14" providerId="ADAL" clId="{F36F1FF2-1586-4049-9E63-1DBA23E9D61F}" dt="2024-10-08T20:07:16.159" v="541" actId="208"/>
          <ac:picMkLst>
            <pc:docMk/>
            <pc:sldMk cId="1581224032" sldId="310"/>
            <ac:picMk id="1026" creationId="{A311BB61-8041-7116-516F-DCA21B0D8C38}"/>
          </ac:picMkLst>
        </pc:picChg>
        <pc:picChg chg="add del mod">
          <ac:chgData name="Nicholas Jensen" userId="d8d72e68-c4fb-4280-89a2-09ac2498eb14" providerId="ADAL" clId="{F36F1FF2-1586-4049-9E63-1DBA23E9D61F}" dt="2024-10-08T19:54:21.978" v="328" actId="478"/>
          <ac:picMkLst>
            <pc:docMk/>
            <pc:sldMk cId="1581224032" sldId="310"/>
            <ac:picMk id="1028" creationId="{7D73DCC4-1FD1-F5A9-7F93-D826A5104B1C}"/>
          </ac:picMkLst>
        </pc:picChg>
        <pc:picChg chg="add mod">
          <ac:chgData name="Nicholas Jensen" userId="d8d72e68-c4fb-4280-89a2-09ac2498eb14" providerId="ADAL" clId="{F36F1FF2-1586-4049-9E63-1DBA23E9D61F}" dt="2024-10-08T20:07:19.046" v="542" actId="208"/>
          <ac:picMkLst>
            <pc:docMk/>
            <pc:sldMk cId="1581224032" sldId="310"/>
            <ac:picMk id="1030" creationId="{B84173A7-EF71-C20B-32EB-A1DBD0589611}"/>
          </ac:picMkLst>
        </pc:picChg>
      </pc:sldChg>
      <pc:sldChg chg="add del">
        <pc:chgData name="Nicholas Jensen" userId="d8d72e68-c4fb-4280-89a2-09ac2498eb14" providerId="ADAL" clId="{F36F1FF2-1586-4049-9E63-1DBA23E9D61F}" dt="2024-10-08T20:07:02.925" v="540" actId="2696"/>
        <pc:sldMkLst>
          <pc:docMk/>
          <pc:sldMk cId="3387414647" sldId="313"/>
        </pc:sldMkLst>
      </pc:sldChg>
      <pc:sldChg chg="addSp delSp modSp new del mod">
        <pc:chgData name="Nicholas Jensen" userId="d8d72e68-c4fb-4280-89a2-09ac2498eb14" providerId="ADAL" clId="{F36F1FF2-1586-4049-9E63-1DBA23E9D61F}" dt="2024-10-08T20:53:21.392" v="1124" actId="2696"/>
        <pc:sldMkLst>
          <pc:docMk/>
          <pc:sldMk cId="1827113285" sldId="317"/>
        </pc:sldMkLst>
        <pc:spChg chg="del">
          <ac:chgData name="Nicholas Jensen" userId="d8d72e68-c4fb-4280-89a2-09ac2498eb14" providerId="ADAL" clId="{F36F1FF2-1586-4049-9E63-1DBA23E9D61F}" dt="2024-10-08T20:48:51.519" v="1037" actId="478"/>
          <ac:spMkLst>
            <pc:docMk/>
            <pc:sldMk cId="1827113285" sldId="317"/>
            <ac:spMk id="2" creationId="{BC41EB00-1DF4-7513-0462-2C47E196C172}"/>
          </ac:spMkLst>
        </pc:spChg>
        <pc:spChg chg="del">
          <ac:chgData name="Nicholas Jensen" userId="d8d72e68-c4fb-4280-89a2-09ac2498eb14" providerId="ADAL" clId="{F36F1FF2-1586-4049-9E63-1DBA23E9D61F}" dt="2024-10-08T20:48:52.630" v="1038" actId="478"/>
          <ac:spMkLst>
            <pc:docMk/>
            <pc:sldMk cId="1827113285" sldId="317"/>
            <ac:spMk id="4" creationId="{35271E3A-51BF-E51D-C7D3-B60CBAF7CFB8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7" creationId="{A3C337FA-3043-4664-95EC-65EAA9550E4C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8" creationId="{DFAA6198-8E08-9EFD-1623-61DA3066381B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9" creationId="{7DF53A05-0B47-0FAC-8EBE-62DC038B1FAE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0" creationId="{1C52B873-D290-1B1A-F27A-6D30BE3DF5C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1" creationId="{738F0989-12B1-8C6D-D29F-D5B4E5A40B16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2" creationId="{E921A587-E1E3-11E8-D9A1-B33D401DC4D4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3" creationId="{D0BA5D3A-2904-F41F-5A85-EA10A1C9B5F5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4" creationId="{038DDCEB-108B-59E3-9508-810B9B2CBE7D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5" creationId="{EF67C521-38C5-D4E3-0B8E-F2DDF2A2B80D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6" creationId="{FC06A720-8AD7-0CF9-24E8-CD485DA4C97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7" creationId="{196CFF6B-4FD2-EC5C-131D-FA0CA58509B0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8" creationId="{F5C23585-9217-BAC3-1FCE-6B581BF028AF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19" creationId="{20CE52B0-9E73-EB26-869F-EF89BD53DDAB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0" creationId="{B25AFEF8-F21D-EAF1-EF19-1F773D13E17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1" creationId="{2D1109B8-F562-7A90-7F80-CB81B51EBC60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2" creationId="{88F12CAD-50AB-C241-BBA8-72CFA955DEA5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3" creationId="{4CC5BD16-2062-799B-0160-3478F477E48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4" creationId="{927CA5CB-8359-A937-20FA-BC8875AFEF7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5" creationId="{43652B66-5D46-9FD7-DE05-D3EBF7F93453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6" creationId="{CB129D1A-27E4-650B-1CFF-5CF47D7FAB99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7" creationId="{98FE2340-E1F9-A9D0-CBA2-E10359FC19F2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8" creationId="{236DDEA4-1960-44D0-4A85-A37D6B32CBE6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29" creationId="{9B4D79F6-A3F3-0850-40EA-18358E7888BF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0" creationId="{C9F8A3F1-7780-5281-DC41-B3843E998C3C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1" creationId="{83DF7295-5C0F-9BA5-FCCB-BBAD3FF80013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2" creationId="{A111D74A-60A2-56CB-172F-502E1155F685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3" creationId="{A7308A54-E1F0-E93C-29B1-074D31B3892F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4" creationId="{D14AA1B5-F441-F01F-D012-79AE42DDB9E9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5" creationId="{C2658282-F26A-F651-D568-F02957684DC1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6" creationId="{E6F7EE41-9ABB-8704-6219-413195F9DE1F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7" creationId="{97EED1FC-FFA0-2DB5-45BF-0009BE5E52D9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38" creationId="{F3B0CF96-C8E4-8193-18CE-B420058A7A95}"/>
          </ac:spMkLst>
        </pc:spChg>
        <pc:spChg chg="add del mod">
          <ac:chgData name="Nicholas Jensen" userId="d8d72e68-c4fb-4280-89a2-09ac2498eb14" providerId="ADAL" clId="{F36F1FF2-1586-4049-9E63-1DBA23E9D61F}" dt="2024-10-08T20:49:02.853" v="1041" actId="478"/>
          <ac:spMkLst>
            <pc:docMk/>
            <pc:sldMk cId="1827113285" sldId="317"/>
            <ac:spMk id="39" creationId="{4F8BAB82-4986-6B87-8EF7-424FFBF15846}"/>
          </ac:spMkLst>
        </pc:spChg>
        <pc:spChg chg="add del mod">
          <ac:chgData name="Nicholas Jensen" userId="d8d72e68-c4fb-4280-89a2-09ac2498eb14" providerId="ADAL" clId="{F36F1FF2-1586-4049-9E63-1DBA23E9D61F}" dt="2024-10-08T20:49:01.647" v="1040" actId="478"/>
          <ac:spMkLst>
            <pc:docMk/>
            <pc:sldMk cId="1827113285" sldId="317"/>
            <ac:spMk id="40" creationId="{3504B960-FD51-56BB-A370-CE48CA919683}"/>
          </ac:spMkLst>
        </pc:spChg>
        <pc:spChg chg="add del mod">
          <ac:chgData name="Nicholas Jensen" userId="d8d72e68-c4fb-4280-89a2-09ac2498eb14" providerId="ADAL" clId="{F36F1FF2-1586-4049-9E63-1DBA23E9D61F}" dt="2024-10-08T20:49:05.030" v="1043" actId="478"/>
          <ac:spMkLst>
            <pc:docMk/>
            <pc:sldMk cId="1827113285" sldId="317"/>
            <ac:spMk id="41" creationId="{4D162D2A-2A83-0652-47A3-B1C124E499C1}"/>
          </ac:spMkLst>
        </pc:spChg>
        <pc:spChg chg="add del mod">
          <ac:chgData name="Nicholas Jensen" userId="d8d72e68-c4fb-4280-89a2-09ac2498eb14" providerId="ADAL" clId="{F36F1FF2-1586-4049-9E63-1DBA23E9D61F}" dt="2024-10-08T20:49:04.358" v="1042" actId="478"/>
          <ac:spMkLst>
            <pc:docMk/>
            <pc:sldMk cId="1827113285" sldId="317"/>
            <ac:spMk id="43" creationId="{BB06D0AB-BF77-DDDF-F760-C9C8AA519ADD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44" creationId="{9D6AC72F-C251-935A-16E3-58498C733D05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46" creationId="{DAAA0B10-6BC3-0D08-101E-2C0150423E17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47" creationId="{A2C803B5-04C1-2D53-8076-34AE1CB5ADC8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49" creationId="{ECA097BD-7439-C5D9-AAD6-D12FB90C9423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50" creationId="{7F8D3FE2-AB03-A827-5A3A-72C280CCF72B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51" creationId="{D03F4FB6-5B53-5218-F64E-FD26EAD1CCB1}"/>
          </ac:spMkLst>
        </pc:spChg>
        <pc:spChg chg="add mod">
          <ac:chgData name="Nicholas Jensen" userId="d8d72e68-c4fb-4280-89a2-09ac2498eb14" providerId="ADAL" clId="{F36F1FF2-1586-4049-9E63-1DBA23E9D61F}" dt="2024-10-08T20:48:53.741" v="1039"/>
          <ac:spMkLst>
            <pc:docMk/>
            <pc:sldMk cId="1827113285" sldId="317"/>
            <ac:spMk id="52" creationId="{431DE71B-AADE-323C-F71C-33A4AB55F258}"/>
          </ac:spMkLst>
        </pc:spChg>
        <pc:spChg chg="add mod">
          <ac:chgData name="Nicholas Jensen" userId="d8d72e68-c4fb-4280-89a2-09ac2498eb14" providerId="ADAL" clId="{F36F1FF2-1586-4049-9E63-1DBA23E9D61F}" dt="2024-10-08T20:49:13.390" v="1046" actId="1076"/>
          <ac:spMkLst>
            <pc:docMk/>
            <pc:sldMk cId="1827113285" sldId="317"/>
            <ac:spMk id="53" creationId="{A7C41BFC-588A-2B69-DED0-D30B529B9637}"/>
          </ac:spMkLst>
        </pc:spChg>
        <pc:spChg chg="add mod">
          <ac:chgData name="Nicholas Jensen" userId="d8d72e68-c4fb-4280-89a2-09ac2498eb14" providerId="ADAL" clId="{F36F1FF2-1586-4049-9E63-1DBA23E9D61F}" dt="2024-10-08T20:49:17.070" v="1048" actId="1076"/>
          <ac:spMkLst>
            <pc:docMk/>
            <pc:sldMk cId="1827113285" sldId="317"/>
            <ac:spMk id="54" creationId="{1984A14E-4989-182B-6984-D633716BFFA7}"/>
          </ac:spMkLst>
        </pc:spChg>
        <pc:picChg chg="add mod">
          <ac:chgData name="Nicholas Jensen" userId="d8d72e68-c4fb-4280-89a2-09ac2498eb14" providerId="ADAL" clId="{F36F1FF2-1586-4049-9E63-1DBA23E9D61F}" dt="2024-10-08T20:49:14.630" v="1047" actId="1076"/>
          <ac:picMkLst>
            <pc:docMk/>
            <pc:sldMk cId="1827113285" sldId="317"/>
            <ac:picMk id="55" creationId="{69256645-E32A-73BC-BD45-2169F7059AB3}"/>
          </ac:picMkLst>
        </pc:picChg>
        <pc:cxnChg chg="add mod">
          <ac:chgData name="Nicholas Jensen" userId="d8d72e68-c4fb-4280-89a2-09ac2498eb14" providerId="ADAL" clId="{F36F1FF2-1586-4049-9E63-1DBA23E9D61F}" dt="2024-10-08T20:48:53.741" v="1039"/>
          <ac:cxnSpMkLst>
            <pc:docMk/>
            <pc:sldMk cId="1827113285" sldId="317"/>
            <ac:cxnSpMk id="6" creationId="{C2452D37-1DAE-19E7-06E3-E90B82BD8D63}"/>
          </ac:cxnSpMkLst>
        </pc:cxnChg>
        <pc:cxnChg chg="add mod">
          <ac:chgData name="Nicholas Jensen" userId="d8d72e68-c4fb-4280-89a2-09ac2498eb14" providerId="ADAL" clId="{F36F1FF2-1586-4049-9E63-1DBA23E9D61F}" dt="2024-10-08T20:48:53.741" v="1039"/>
          <ac:cxnSpMkLst>
            <pc:docMk/>
            <pc:sldMk cId="1827113285" sldId="317"/>
            <ac:cxnSpMk id="42" creationId="{44443F3F-74E4-F82E-0270-97E50A0DF817}"/>
          </ac:cxnSpMkLst>
        </pc:cxnChg>
        <pc:cxnChg chg="add mod">
          <ac:chgData name="Nicholas Jensen" userId="d8d72e68-c4fb-4280-89a2-09ac2498eb14" providerId="ADAL" clId="{F36F1FF2-1586-4049-9E63-1DBA23E9D61F}" dt="2024-10-08T20:48:53.741" v="1039"/>
          <ac:cxnSpMkLst>
            <pc:docMk/>
            <pc:sldMk cId="1827113285" sldId="317"/>
            <ac:cxnSpMk id="45" creationId="{EA48EC15-DD80-E07D-B43D-1C290531B84E}"/>
          </ac:cxnSpMkLst>
        </pc:cxnChg>
        <pc:cxnChg chg="add mod">
          <ac:chgData name="Nicholas Jensen" userId="d8d72e68-c4fb-4280-89a2-09ac2498eb14" providerId="ADAL" clId="{F36F1FF2-1586-4049-9E63-1DBA23E9D61F}" dt="2024-10-08T20:48:53.741" v="1039"/>
          <ac:cxnSpMkLst>
            <pc:docMk/>
            <pc:sldMk cId="1827113285" sldId="317"/>
            <ac:cxnSpMk id="48" creationId="{207630CE-4846-16AB-BC40-4D669A64EF5D}"/>
          </ac:cxnSpMkLst>
        </pc:cxnChg>
      </pc:sldChg>
    </pc:docChg>
  </pc:docChgLst>
  <pc:docChgLst>
    <pc:chgData name="Aidan Hoolihan" userId="S::ajh21f@fsu.edu::18a2b2b8-6e37-43b0-8a86-6e19fbe733d5" providerId="AD" clId="Web-{114039E5-4ACF-CF64-4575-04CEEEF3E3AD}"/>
    <pc:docChg chg="addSld modSld modSection">
      <pc:chgData name="Aidan Hoolihan" userId="S::ajh21f@fsu.edu::18a2b2b8-6e37-43b0-8a86-6e19fbe733d5" providerId="AD" clId="Web-{114039E5-4ACF-CF64-4575-04CEEEF3E3AD}" dt="2024-10-08T19:54:40.005" v="256"/>
      <pc:docMkLst>
        <pc:docMk/>
      </pc:docMkLst>
      <pc:sldChg chg="addSp delSp modSp new addAnim delAnim">
        <pc:chgData name="Aidan Hoolihan" userId="S::ajh21f@fsu.edu::18a2b2b8-6e37-43b0-8a86-6e19fbe733d5" providerId="AD" clId="Web-{114039E5-4ACF-CF64-4575-04CEEEF3E3AD}" dt="2024-10-08T19:54:40.005" v="256"/>
        <pc:sldMkLst>
          <pc:docMk/>
          <pc:sldMk cId="2028383721" sldId="309"/>
        </pc:sldMkLst>
        <pc:spChg chg="del mod">
          <ac:chgData name="Aidan Hoolihan" userId="S::ajh21f@fsu.edu::18a2b2b8-6e37-43b0-8a86-6e19fbe733d5" providerId="AD" clId="Web-{114039E5-4ACF-CF64-4575-04CEEEF3E3AD}" dt="2024-10-08T19:35:39.068" v="2"/>
          <ac:spMkLst>
            <pc:docMk/>
            <pc:sldMk cId="2028383721" sldId="309"/>
            <ac:spMk id="2" creationId="{0A33D3B7-70A4-5F11-F005-798E84CEA07D}"/>
          </ac:spMkLst>
        </pc:spChg>
        <pc:spChg chg="del mod">
          <ac:chgData name="Aidan Hoolihan" userId="S::ajh21f@fsu.edu::18a2b2b8-6e37-43b0-8a86-6e19fbe733d5" providerId="AD" clId="Web-{114039E5-4ACF-CF64-4575-04CEEEF3E3AD}" dt="2024-10-08T19:36:09.350" v="6"/>
          <ac:spMkLst>
            <pc:docMk/>
            <pc:sldMk cId="2028383721" sldId="309"/>
            <ac:spMk id="3" creationId="{E356AC48-F6A6-3917-248A-23D1D3E76562}"/>
          </ac:spMkLst>
        </pc:spChg>
        <pc:spChg chg="mod">
          <ac:chgData name="Aidan Hoolihan" userId="S::ajh21f@fsu.edu::18a2b2b8-6e37-43b0-8a86-6e19fbe733d5" providerId="AD" clId="Web-{114039E5-4ACF-CF64-4575-04CEEEF3E3AD}" dt="2024-10-08T19:47:56.113" v="177" actId="1076"/>
          <ac:spMkLst>
            <pc:docMk/>
            <pc:sldMk cId="2028383721" sldId="309"/>
            <ac:spMk id="5" creationId="{308638D8-E552-58F9-97D2-327ACF39B1A8}"/>
          </ac:spMkLst>
        </pc:spChg>
        <pc:spChg chg="add del mod">
          <ac:chgData name="Aidan Hoolihan" userId="S::ajh21f@fsu.edu::18a2b2b8-6e37-43b0-8a86-6e19fbe733d5" providerId="AD" clId="Web-{114039E5-4ACF-CF64-4575-04CEEEF3E3AD}" dt="2024-10-08T19:36:39.477" v="11"/>
          <ac:spMkLst>
            <pc:docMk/>
            <pc:sldMk cId="2028383721" sldId="309"/>
            <ac:spMk id="7" creationId="{204C0394-C3DD-065C-70EE-462F0B5C5AA7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7:06.752" v="168"/>
          <ac:spMkLst>
            <pc:docMk/>
            <pc:sldMk cId="2028383721" sldId="309"/>
            <ac:spMk id="8" creationId="{57D022E6-2349-1E86-E64B-4973465C841B}"/>
          </ac:spMkLst>
        </pc:spChg>
        <pc:spChg chg="add mod">
          <ac:chgData name="Aidan Hoolihan" userId="S::ajh21f@fsu.edu::18a2b2b8-6e37-43b0-8a86-6e19fbe733d5" providerId="AD" clId="Web-{114039E5-4ACF-CF64-4575-04CEEEF3E3AD}" dt="2024-10-08T19:42:08.209" v="81" actId="1076"/>
          <ac:spMkLst>
            <pc:docMk/>
            <pc:sldMk cId="2028383721" sldId="309"/>
            <ac:spMk id="9" creationId="{CA21CB32-758F-0405-C7B8-79507BD6F4F9}"/>
          </ac:spMkLst>
        </pc:spChg>
        <pc:spChg chg="add mod">
          <ac:chgData name="Aidan Hoolihan" userId="S::ajh21f@fsu.edu::18a2b2b8-6e37-43b0-8a86-6e19fbe733d5" providerId="AD" clId="Web-{114039E5-4ACF-CF64-4575-04CEEEF3E3AD}" dt="2024-10-08T19:40:28.470" v="61"/>
          <ac:spMkLst>
            <pc:docMk/>
            <pc:sldMk cId="2028383721" sldId="309"/>
            <ac:spMk id="10" creationId="{516C1501-8966-EF38-831C-3B50A209E8C2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7:23.831" v="173"/>
          <ac:spMkLst>
            <pc:docMk/>
            <pc:sldMk cId="2028383721" sldId="309"/>
            <ac:spMk id="11" creationId="{F5705D11-F407-2B7B-EACD-19B5F7B535F6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52"/>
          <ac:spMkLst>
            <pc:docMk/>
            <pc:sldMk cId="2028383721" sldId="309"/>
            <ac:spMk id="15" creationId="{65172044-9BD5-A032-D720-AAF8BB1AFF6F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51"/>
          <ac:spMkLst>
            <pc:docMk/>
            <pc:sldMk cId="2028383721" sldId="309"/>
            <ac:spMk id="16" creationId="{BF0776AE-C623-0AC9-CB5F-46779D6CD222}"/>
          </ac:spMkLst>
        </pc:spChg>
        <pc:spChg chg="add mod">
          <ac:chgData name="Aidan Hoolihan" userId="S::ajh21f@fsu.edu::18a2b2b8-6e37-43b0-8a86-6e19fbe733d5" providerId="AD" clId="Web-{114039E5-4ACF-CF64-4575-04CEEEF3E3AD}" dt="2024-10-08T19:51:28.575" v="202"/>
          <ac:spMkLst>
            <pc:docMk/>
            <pc:sldMk cId="2028383721" sldId="309"/>
            <ac:spMk id="17" creationId="{A177E79C-D8AD-E3AB-1590-9809B418C311}"/>
          </ac:spMkLst>
        </pc:spChg>
        <pc:spChg chg="add mod">
          <ac:chgData name="Aidan Hoolihan" userId="S::ajh21f@fsu.edu::18a2b2b8-6e37-43b0-8a86-6e19fbe733d5" providerId="AD" clId="Web-{114039E5-4ACF-CF64-4575-04CEEEF3E3AD}" dt="2024-10-08T19:44:31.355" v="131" actId="14100"/>
          <ac:spMkLst>
            <pc:docMk/>
            <pc:sldMk cId="2028383721" sldId="309"/>
            <ac:spMk id="18" creationId="{F19E291A-6468-7991-B1AF-F256ECC96F07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50"/>
          <ac:spMkLst>
            <pc:docMk/>
            <pc:sldMk cId="2028383721" sldId="309"/>
            <ac:spMk id="19" creationId="{11973C0C-13B9-DD8C-4D36-3712305347FA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49"/>
          <ac:spMkLst>
            <pc:docMk/>
            <pc:sldMk cId="2028383721" sldId="309"/>
            <ac:spMk id="20" creationId="{1FF741AF-FD9B-46A2-D1C4-C26014AB21EB}"/>
          </ac:spMkLst>
        </pc:spChg>
        <pc:spChg chg="add mod">
          <ac:chgData name="Aidan Hoolihan" userId="S::ajh21f@fsu.edu::18a2b2b8-6e37-43b0-8a86-6e19fbe733d5" providerId="AD" clId="Web-{114039E5-4ACF-CF64-4575-04CEEEF3E3AD}" dt="2024-10-08T19:51:21.231" v="199"/>
          <ac:spMkLst>
            <pc:docMk/>
            <pc:sldMk cId="2028383721" sldId="309"/>
            <ac:spMk id="21" creationId="{97A6C446-0315-B58D-4A88-169D10082AAC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48"/>
          <ac:spMkLst>
            <pc:docMk/>
            <pc:sldMk cId="2028383721" sldId="309"/>
            <ac:spMk id="22" creationId="{AE3ACE82-F3B5-FC2A-E71F-05A0F0AD62E2}"/>
          </ac:spMkLst>
        </pc:spChg>
        <pc:spChg chg="add del mod">
          <ac:chgData name="Aidan Hoolihan" userId="S::ajh21f@fsu.edu::18a2b2b8-6e37-43b0-8a86-6e19fbe733d5" providerId="AD" clId="Web-{114039E5-4ACF-CF64-4575-04CEEEF3E3AD}" dt="2024-10-08T19:46:14.047" v="147"/>
          <ac:spMkLst>
            <pc:docMk/>
            <pc:sldMk cId="2028383721" sldId="309"/>
            <ac:spMk id="23" creationId="{D191C11E-8EEC-E10F-BA70-0CE8633BEA03}"/>
          </ac:spMkLst>
        </pc:spChg>
        <pc:spChg chg="mod">
          <ac:chgData name="Aidan Hoolihan" userId="S::ajh21f@fsu.edu::18a2b2b8-6e37-43b0-8a86-6e19fbe733d5" providerId="AD" clId="Web-{114039E5-4ACF-CF64-4575-04CEEEF3E3AD}" dt="2024-10-08T19:51:23.637" v="200"/>
          <ac:spMkLst>
            <pc:docMk/>
            <pc:sldMk cId="2028383721" sldId="309"/>
            <ac:spMk id="26" creationId="{3EB8E838-0DC6-1BEC-80DD-65621D53EC0C}"/>
          </ac:spMkLst>
        </pc:spChg>
        <pc:spChg chg="mod">
          <ac:chgData name="Aidan Hoolihan" userId="S::ajh21f@fsu.edu::18a2b2b8-6e37-43b0-8a86-6e19fbe733d5" providerId="AD" clId="Web-{114039E5-4ACF-CF64-4575-04CEEEF3E3AD}" dt="2024-10-08T19:51:13.981" v="197"/>
          <ac:spMkLst>
            <pc:docMk/>
            <pc:sldMk cId="2028383721" sldId="309"/>
            <ac:spMk id="28" creationId="{84C476DA-C0CA-EC3A-63E4-BA96B9E39963}"/>
          </ac:spMkLst>
        </pc:spChg>
        <pc:spChg chg="mod">
          <ac:chgData name="Aidan Hoolihan" userId="S::ajh21f@fsu.edu::18a2b2b8-6e37-43b0-8a86-6e19fbe733d5" providerId="AD" clId="Web-{114039E5-4ACF-CF64-4575-04CEEEF3E3AD}" dt="2024-10-08T19:51:25.919" v="201"/>
          <ac:spMkLst>
            <pc:docMk/>
            <pc:sldMk cId="2028383721" sldId="309"/>
            <ac:spMk id="30" creationId="{2C5C36B0-6004-8A7A-D25C-B47C9990C976}"/>
          </ac:spMkLst>
        </pc:spChg>
        <pc:spChg chg="mod">
          <ac:chgData name="Aidan Hoolihan" userId="S::ajh21f@fsu.edu::18a2b2b8-6e37-43b0-8a86-6e19fbe733d5" providerId="AD" clId="Web-{114039E5-4ACF-CF64-4575-04CEEEF3E3AD}" dt="2024-10-08T19:51:18.543" v="198"/>
          <ac:spMkLst>
            <pc:docMk/>
            <pc:sldMk cId="2028383721" sldId="309"/>
            <ac:spMk id="32" creationId="{F066BC9D-FE1A-1092-8C0B-409025E42629}"/>
          </ac:spMkLst>
        </pc:spChg>
        <pc:spChg chg="add mod">
          <ac:chgData name="Aidan Hoolihan" userId="S::ajh21f@fsu.edu::18a2b2b8-6e37-43b0-8a86-6e19fbe733d5" providerId="AD" clId="Web-{114039E5-4ACF-CF64-4575-04CEEEF3E3AD}" dt="2024-10-08T19:51:30.247" v="203"/>
          <ac:spMkLst>
            <pc:docMk/>
            <pc:sldMk cId="2028383721" sldId="309"/>
            <ac:spMk id="43" creationId="{BD9F49B7-97EC-4048-9B80-57E1C8449CE1}"/>
          </ac:spMkLst>
        </pc:spChg>
        <pc:spChg chg="add mod">
          <ac:chgData name="Aidan Hoolihan" userId="S::ajh21f@fsu.edu::18a2b2b8-6e37-43b0-8a86-6e19fbe733d5" providerId="AD" clId="Web-{114039E5-4ACF-CF64-4575-04CEEEF3E3AD}" dt="2024-10-08T19:52:03.733" v="207" actId="14100"/>
          <ac:spMkLst>
            <pc:docMk/>
            <pc:sldMk cId="2028383721" sldId="309"/>
            <ac:spMk id="44" creationId="{75037B89-E11B-AA32-E680-801726FBD7E4}"/>
          </ac:spMkLst>
        </pc:spChg>
        <pc:spChg chg="add mod">
          <ac:chgData name="Aidan Hoolihan" userId="S::ajh21f@fsu.edu::18a2b2b8-6e37-43b0-8a86-6e19fbe733d5" providerId="AD" clId="Web-{114039E5-4ACF-CF64-4575-04CEEEF3E3AD}" dt="2024-10-08T19:53:36.908" v="252" actId="1076"/>
          <ac:spMkLst>
            <pc:docMk/>
            <pc:sldMk cId="2028383721" sldId="309"/>
            <ac:spMk id="47" creationId="{D79CE67A-0A87-A2B6-C0DE-615763C9EC99}"/>
          </ac:spMkLst>
        </pc:spChg>
        <pc:grpChg chg="add del mod">
          <ac:chgData name="Aidan Hoolihan" userId="S::ajh21f@fsu.edu::18a2b2b8-6e37-43b0-8a86-6e19fbe733d5" providerId="AD" clId="Web-{114039E5-4ACF-CF64-4575-04CEEEF3E3AD}" dt="2024-10-08T19:47:05.752" v="167"/>
          <ac:grpSpMkLst>
            <pc:docMk/>
            <pc:sldMk cId="2028383721" sldId="309"/>
            <ac:grpSpMk id="14" creationId="{679823C1-5C0E-5C73-5572-9EF8F14ABE09}"/>
          </ac:grpSpMkLst>
        </pc:grpChg>
        <pc:grpChg chg="add mod">
          <ac:chgData name="Aidan Hoolihan" userId="S::ajh21f@fsu.edu::18a2b2b8-6e37-43b0-8a86-6e19fbe733d5" providerId="AD" clId="Web-{114039E5-4ACF-CF64-4575-04CEEEF3E3AD}" dt="2024-10-08T19:46:41.329" v="160" actId="1076"/>
          <ac:grpSpMkLst>
            <pc:docMk/>
            <pc:sldMk cId="2028383721" sldId="309"/>
            <ac:grpSpMk id="24" creationId="{4B546028-CAF4-0B07-D5DB-90C46EA82AD4}"/>
          </ac:grpSpMkLst>
        </pc:grpChg>
        <pc:grpChg chg="add mod">
          <ac:chgData name="Aidan Hoolihan" userId="S::ajh21f@fsu.edu::18a2b2b8-6e37-43b0-8a86-6e19fbe733d5" providerId="AD" clId="Web-{114039E5-4ACF-CF64-4575-04CEEEF3E3AD}" dt="2024-10-08T19:46:19.547" v="155" actId="1076"/>
          <ac:grpSpMkLst>
            <pc:docMk/>
            <pc:sldMk cId="2028383721" sldId="309"/>
            <ac:grpSpMk id="25" creationId="{817E4310-6C25-3044-AB8F-86D1A174ADE7}"/>
          </ac:grpSpMkLst>
        </pc:grpChg>
        <pc:grpChg chg="add mod">
          <ac:chgData name="Aidan Hoolihan" userId="S::ajh21f@fsu.edu::18a2b2b8-6e37-43b0-8a86-6e19fbe733d5" providerId="AD" clId="Web-{114039E5-4ACF-CF64-4575-04CEEEF3E3AD}" dt="2024-10-08T19:46:39.110" v="159" actId="1076"/>
          <ac:grpSpMkLst>
            <pc:docMk/>
            <pc:sldMk cId="2028383721" sldId="309"/>
            <ac:grpSpMk id="29" creationId="{6B800C23-0387-D709-CE13-BF0DE25E11C2}"/>
          </ac:grpSpMkLst>
        </pc:grpChg>
        <pc:grpChg chg="add del mod">
          <ac:chgData name="Aidan Hoolihan" userId="S::ajh21f@fsu.edu::18a2b2b8-6e37-43b0-8a86-6e19fbe733d5" providerId="AD" clId="Web-{114039E5-4ACF-CF64-4575-04CEEEF3E3AD}" dt="2024-10-08T19:46:58.236" v="163"/>
          <ac:grpSpMkLst>
            <pc:docMk/>
            <pc:sldMk cId="2028383721" sldId="309"/>
            <ac:grpSpMk id="33" creationId="{F5B4B510-894F-28BC-3F48-E05FE24AD692}"/>
          </ac:grpSpMkLst>
        </pc:grpChg>
        <pc:grpChg chg="add mod">
          <ac:chgData name="Aidan Hoolihan" userId="S::ajh21f@fsu.edu::18a2b2b8-6e37-43b0-8a86-6e19fbe733d5" providerId="AD" clId="Web-{114039E5-4ACF-CF64-4575-04CEEEF3E3AD}" dt="2024-10-08T19:52:14.905" v="208" actId="1076"/>
          <ac:grpSpMkLst>
            <pc:docMk/>
            <pc:sldMk cId="2028383721" sldId="309"/>
            <ac:grpSpMk id="37" creationId="{72FB07D7-D97C-97F4-8A9A-85CCE7B9469C}"/>
          </ac:grpSpMkLst>
        </pc:grpChg>
        <pc:grpChg chg="add mod">
          <ac:chgData name="Aidan Hoolihan" userId="S::ajh21f@fsu.edu::18a2b2b8-6e37-43b0-8a86-6e19fbe733d5" providerId="AD" clId="Web-{114039E5-4ACF-CF64-4575-04CEEEF3E3AD}" dt="2024-10-08T19:50:31.166" v="196" actId="14100"/>
          <ac:grpSpMkLst>
            <pc:docMk/>
            <pc:sldMk cId="2028383721" sldId="309"/>
            <ac:grpSpMk id="45" creationId="{22A91D14-A688-0329-347E-06981BC60232}"/>
          </ac:grpSpMkLst>
        </pc:grpChg>
        <pc:grpChg chg="add">
          <ac:chgData name="Aidan Hoolihan" userId="S::ajh21f@fsu.edu::18a2b2b8-6e37-43b0-8a86-6e19fbe733d5" providerId="AD" clId="Web-{114039E5-4ACF-CF64-4575-04CEEEF3E3AD}" dt="2024-10-08T19:52:24.312" v="210"/>
          <ac:grpSpMkLst>
            <pc:docMk/>
            <pc:sldMk cId="2028383721" sldId="309"/>
            <ac:grpSpMk id="46" creationId="{8B5DDD33-0326-4AFC-64EB-2C69C0887B4B}"/>
          </ac:grpSpMkLst>
        </pc:grpChg>
        <pc:grpChg chg="add">
          <ac:chgData name="Aidan Hoolihan" userId="S::ajh21f@fsu.edu::18a2b2b8-6e37-43b0-8a86-6e19fbe733d5" providerId="AD" clId="Web-{114039E5-4ACF-CF64-4575-04CEEEF3E3AD}" dt="2024-10-08T19:53:43.784" v="253"/>
          <ac:grpSpMkLst>
            <pc:docMk/>
            <pc:sldMk cId="2028383721" sldId="309"/>
            <ac:grpSpMk id="48" creationId="{A4B7BE7A-8DBA-B462-9ED9-EE75DB19D3C8}"/>
          </ac:grpSpMkLst>
        </pc:grpChg>
        <pc:picChg chg="add mod">
          <ac:chgData name="Aidan Hoolihan" userId="S::ajh21f@fsu.edu::18a2b2b8-6e37-43b0-8a86-6e19fbe733d5" providerId="AD" clId="Web-{114039E5-4ACF-CF64-4575-04CEEEF3E3AD}" dt="2024-10-08T19:40:44.893" v="64" actId="1076"/>
          <ac:picMkLst>
            <pc:docMk/>
            <pc:sldMk cId="2028383721" sldId="309"/>
            <ac:picMk id="13" creationId="{8B73BB40-9792-2072-3FB1-70D79C11515B}"/>
          </ac:picMkLst>
        </pc:picChg>
        <pc:picChg chg="add mod">
          <ac:chgData name="Aidan Hoolihan" userId="S::ajh21f@fsu.edu::18a2b2b8-6e37-43b0-8a86-6e19fbe733d5" providerId="AD" clId="Web-{114039E5-4ACF-CF64-4575-04CEEEF3E3AD}" dt="2024-10-08T19:52:20.562" v="209" actId="1076"/>
          <ac:picMkLst>
            <pc:docMk/>
            <pc:sldMk cId="2028383721" sldId="309"/>
            <ac:picMk id="42" creationId="{8582605B-E075-265D-F3D2-A04DA3BFA9C1}"/>
          </ac:picMkLst>
        </pc:picChg>
      </pc:sldChg>
    </pc:docChg>
  </pc:docChgLst>
  <pc:docChgLst>
    <pc:chgData name="Ryan Kaczmarczyk" userId="7071fcb2-2c7e-4cad-bf16-2fa7f0407802" providerId="ADAL" clId="{9ED4A306-5103-4345-9DE7-7B0C8341461D}"/>
    <pc:docChg chg="undo redo custSel addSld delSld modSld modMainMaster modSection modNotesMaster">
      <pc:chgData name="Ryan Kaczmarczyk" userId="7071fcb2-2c7e-4cad-bf16-2fa7f0407802" providerId="ADAL" clId="{9ED4A306-5103-4345-9DE7-7B0C8341461D}" dt="2024-10-15T15:22:42.951" v="2581"/>
      <pc:docMkLst>
        <pc:docMk/>
      </pc:docMkLst>
      <pc:sldChg chg="mod modShow">
        <pc:chgData name="Ryan Kaczmarczyk" userId="7071fcb2-2c7e-4cad-bf16-2fa7f0407802" providerId="ADAL" clId="{9ED4A306-5103-4345-9DE7-7B0C8341461D}" dt="2024-10-02T03:36:02.514" v="2194" actId="729"/>
        <pc:sldMkLst>
          <pc:docMk/>
          <pc:sldMk cId="1310254636" sldId="283"/>
        </pc:sldMkLst>
      </pc:sldChg>
      <pc:sldChg chg="modSp mod">
        <pc:chgData name="Ryan Kaczmarczyk" userId="7071fcb2-2c7e-4cad-bf16-2fa7f0407802" providerId="ADAL" clId="{9ED4A306-5103-4345-9DE7-7B0C8341461D}" dt="2024-10-02T02:39:13.206" v="2040" actId="20577"/>
        <pc:sldMkLst>
          <pc:docMk/>
          <pc:sldMk cId="1940323037" sldId="290"/>
        </pc:sldMkLst>
        <pc:spChg chg="mod">
          <ac:chgData name="Ryan Kaczmarczyk" userId="7071fcb2-2c7e-4cad-bf16-2fa7f0407802" providerId="ADAL" clId="{9ED4A306-5103-4345-9DE7-7B0C8341461D}" dt="2024-10-02T02:39:13.206" v="2040" actId="20577"/>
          <ac:spMkLst>
            <pc:docMk/>
            <pc:sldMk cId="1940323037" sldId="290"/>
            <ac:spMk id="4" creationId="{94828051-0C2B-C002-268F-F362867D239A}"/>
          </ac:spMkLst>
        </pc:spChg>
      </pc:sldChg>
      <pc:sldChg chg="addSp delSp modSp mod">
        <pc:chgData name="Ryan Kaczmarczyk" userId="7071fcb2-2c7e-4cad-bf16-2fa7f0407802" providerId="ADAL" clId="{9ED4A306-5103-4345-9DE7-7B0C8341461D}" dt="2024-10-08T15:50:34.970" v="2395" actId="403"/>
        <pc:sldMkLst>
          <pc:docMk/>
          <pc:sldMk cId="2067876030" sldId="291"/>
        </pc:sldMkLst>
        <pc:spChg chg="mod">
          <ac:chgData name="Ryan Kaczmarczyk" userId="7071fcb2-2c7e-4cad-bf16-2fa7f0407802" providerId="ADAL" clId="{9ED4A306-5103-4345-9DE7-7B0C8341461D}" dt="2024-10-01T05:21:54.238" v="299" actId="20577"/>
          <ac:spMkLst>
            <pc:docMk/>
            <pc:sldMk cId="2067876030" sldId="291"/>
            <ac:spMk id="13" creationId="{863CDE67-B231-1BF4-FC1C-AD4E68AD53D1}"/>
          </ac:spMkLst>
        </pc:spChg>
        <pc:spChg chg="mod">
          <ac:chgData name="Ryan Kaczmarczyk" userId="7071fcb2-2c7e-4cad-bf16-2fa7f0407802" providerId="ADAL" clId="{9ED4A306-5103-4345-9DE7-7B0C8341461D}" dt="2024-10-02T03:27:09.394" v="2170" actId="255"/>
          <ac:spMkLst>
            <pc:docMk/>
            <pc:sldMk cId="2067876030" sldId="291"/>
            <ac:spMk id="14" creationId="{E677E033-A95E-B9D2-E425-8B381279DD85}"/>
          </ac:spMkLst>
        </pc:spChg>
        <pc:graphicFrameChg chg="modGraphic">
          <ac:chgData name="Ryan Kaczmarczyk" userId="7071fcb2-2c7e-4cad-bf16-2fa7f0407802" providerId="ADAL" clId="{9ED4A306-5103-4345-9DE7-7B0C8341461D}" dt="2024-10-08T15:50:34.970" v="2395" actId="403"/>
          <ac:graphicFrameMkLst>
            <pc:docMk/>
            <pc:sldMk cId="2067876030" sldId="291"/>
            <ac:graphicFrameMk id="7" creationId="{8CFB6309-744D-68A3-46CB-BE83B00527D9}"/>
          </ac:graphicFrameMkLst>
        </pc:graphicFrameChg>
        <pc:picChg chg="add del mod">
          <ac:chgData name="Ryan Kaczmarczyk" userId="7071fcb2-2c7e-4cad-bf16-2fa7f0407802" providerId="ADAL" clId="{9ED4A306-5103-4345-9DE7-7B0C8341461D}" dt="2024-10-02T03:29:59.493" v="2171" actId="478"/>
          <ac:picMkLst>
            <pc:docMk/>
            <pc:sldMk cId="2067876030" sldId="291"/>
            <ac:picMk id="2" creationId="{5FE24141-5D39-FEEF-148B-88379640F6F9}"/>
          </ac:picMkLst>
        </pc:picChg>
        <pc:picChg chg="del">
          <ac:chgData name="Ryan Kaczmarczyk" userId="7071fcb2-2c7e-4cad-bf16-2fa7f0407802" providerId="ADAL" clId="{9ED4A306-5103-4345-9DE7-7B0C8341461D}" dt="2024-10-02T03:25:08.385" v="2166" actId="478"/>
          <ac:picMkLst>
            <pc:docMk/>
            <pc:sldMk cId="2067876030" sldId="291"/>
            <ac:picMk id="1026" creationId="{0BCD2AAE-A636-6C76-FE0F-8D3B5BC1F32F}"/>
          </ac:picMkLst>
        </pc:picChg>
        <pc:picChg chg="add mod">
          <ac:chgData name="Ryan Kaczmarczyk" userId="7071fcb2-2c7e-4cad-bf16-2fa7f0407802" providerId="ADAL" clId="{9ED4A306-5103-4345-9DE7-7B0C8341461D}" dt="2024-10-02T03:33:52.947" v="2179" actId="1582"/>
          <ac:picMkLst>
            <pc:docMk/>
            <pc:sldMk cId="2067876030" sldId="291"/>
            <ac:picMk id="3074" creationId="{CD9BFB9F-840C-78CA-7489-19E3A7F228F6}"/>
          </ac:picMkLst>
        </pc:picChg>
      </pc:sldChg>
      <pc:sldChg chg="mod modShow">
        <pc:chgData name="Ryan Kaczmarczyk" userId="7071fcb2-2c7e-4cad-bf16-2fa7f0407802" providerId="ADAL" clId="{9ED4A306-5103-4345-9DE7-7B0C8341461D}" dt="2024-10-02T03:34:10.699" v="2180" actId="729"/>
        <pc:sldMkLst>
          <pc:docMk/>
          <pc:sldMk cId="1437679941" sldId="292"/>
        </pc:sldMkLst>
      </pc:sldChg>
      <pc:sldChg chg="addSp delSp modSp mod chgLayout">
        <pc:chgData name="Ryan Kaczmarczyk" userId="7071fcb2-2c7e-4cad-bf16-2fa7f0407802" providerId="ADAL" clId="{9ED4A306-5103-4345-9DE7-7B0C8341461D}" dt="2024-10-08T15:46:07.389" v="2386" actId="1076"/>
        <pc:sldMkLst>
          <pc:docMk/>
          <pc:sldMk cId="142956665" sldId="293"/>
        </pc:sldMkLst>
        <pc:spChg chg="mod">
          <ac:chgData name="Ryan Kaczmarczyk" userId="7071fcb2-2c7e-4cad-bf16-2fa7f0407802" providerId="ADAL" clId="{9ED4A306-5103-4345-9DE7-7B0C8341461D}" dt="2024-10-08T15:46:07.389" v="2386" actId="1076"/>
          <ac:spMkLst>
            <pc:docMk/>
            <pc:sldMk cId="142956665" sldId="293"/>
            <ac:spMk id="2" creationId="{D8BFB666-5C6D-58DE-A5B8-DC4FB5411A8D}"/>
          </ac:spMkLst>
        </pc:spChg>
        <pc:spChg chg="add del mod ord">
          <ac:chgData name="Ryan Kaczmarczyk" userId="7071fcb2-2c7e-4cad-bf16-2fa7f0407802" providerId="ADAL" clId="{9ED4A306-5103-4345-9DE7-7B0C8341461D}" dt="2024-10-02T00:48:36.461" v="931"/>
          <ac:spMkLst>
            <pc:docMk/>
            <pc:sldMk cId="142956665" sldId="293"/>
            <ac:spMk id="2" creationId="{DC66CB71-9D22-43E1-21B6-49BECE765AC8}"/>
          </ac:spMkLst>
        </pc:spChg>
        <pc:spChg chg="mod ord">
          <ac:chgData name="Ryan Kaczmarczyk" userId="7071fcb2-2c7e-4cad-bf16-2fa7f0407802" providerId="ADAL" clId="{9ED4A306-5103-4345-9DE7-7B0C8341461D}" dt="2024-10-02T12:36:06.438" v="2211" actId="700"/>
          <ac:spMkLst>
            <pc:docMk/>
            <pc:sldMk cId="142956665" sldId="293"/>
            <ac:spMk id="3" creationId="{CD6D1F7D-444B-332F-E636-7890E439C252}"/>
          </ac:spMkLst>
        </pc:spChg>
        <pc:spChg chg="mod ord">
          <ac:chgData name="Ryan Kaczmarczyk" userId="7071fcb2-2c7e-4cad-bf16-2fa7f0407802" providerId="ADAL" clId="{9ED4A306-5103-4345-9DE7-7B0C8341461D}" dt="2024-10-02T12:36:06.438" v="2211" actId="700"/>
          <ac:spMkLst>
            <pc:docMk/>
            <pc:sldMk cId="142956665" sldId="293"/>
            <ac:spMk id="4" creationId="{6077AF4D-350E-6743-A68A-5D94671DA77D}"/>
          </ac:spMkLst>
        </pc:spChg>
        <pc:spChg chg="add mod ord">
          <ac:chgData name="Ryan Kaczmarczyk" userId="7071fcb2-2c7e-4cad-bf16-2fa7f0407802" providerId="ADAL" clId="{9ED4A306-5103-4345-9DE7-7B0C8341461D}" dt="2024-10-02T12:42:40.457" v="2381" actId="1037"/>
          <ac:spMkLst>
            <pc:docMk/>
            <pc:sldMk cId="142956665" sldId="293"/>
            <ac:spMk id="5" creationId="{39078B50-D489-0296-0C93-4CFB1537709C}"/>
          </ac:spMkLst>
        </pc:spChg>
        <pc:spChg chg="add del mod ord">
          <ac:chgData name="Ryan Kaczmarczyk" userId="7071fcb2-2c7e-4cad-bf16-2fa7f0407802" providerId="ADAL" clId="{9ED4A306-5103-4345-9DE7-7B0C8341461D}" dt="2024-10-01T04:52:38.025" v="243" actId="931"/>
          <ac:spMkLst>
            <pc:docMk/>
            <pc:sldMk cId="142956665" sldId="293"/>
            <ac:spMk id="6" creationId="{B691D661-0378-94E4-5896-BED484C003D2}"/>
          </ac:spMkLst>
        </pc:spChg>
        <pc:spChg chg="mod">
          <ac:chgData name="Ryan Kaczmarczyk" userId="7071fcb2-2c7e-4cad-bf16-2fa7f0407802" providerId="ADAL" clId="{9ED4A306-5103-4345-9DE7-7B0C8341461D}" dt="2024-10-02T12:42:01.704" v="2361" actId="1076"/>
          <ac:spMkLst>
            <pc:docMk/>
            <pc:sldMk cId="142956665" sldId="293"/>
            <ac:spMk id="6" creationId="{D948A304-279F-F9A1-9115-32069FDBA9C5}"/>
          </ac:spMkLst>
        </pc:spChg>
        <pc:spChg chg="mod ord">
          <ac:chgData name="Ryan Kaczmarczyk" userId="7071fcb2-2c7e-4cad-bf16-2fa7f0407802" providerId="ADAL" clId="{9ED4A306-5103-4345-9DE7-7B0C8341461D}" dt="2024-10-02T12:36:06.438" v="2211" actId="700"/>
          <ac:spMkLst>
            <pc:docMk/>
            <pc:sldMk cId="142956665" sldId="293"/>
            <ac:spMk id="7" creationId="{90E5A90A-1636-E6D0-243C-E825A95B05AE}"/>
          </ac:spMkLst>
        </pc:spChg>
        <pc:spChg chg="add del mod ord">
          <ac:chgData name="Ryan Kaczmarczyk" userId="7071fcb2-2c7e-4cad-bf16-2fa7f0407802" providerId="ADAL" clId="{9ED4A306-5103-4345-9DE7-7B0C8341461D}" dt="2024-10-02T12:36:17.992" v="2212" actId="478"/>
          <ac:spMkLst>
            <pc:docMk/>
            <pc:sldMk cId="142956665" sldId="293"/>
            <ac:spMk id="8" creationId="{053E25D1-91CB-D6AC-40EE-B2881D7FA53D}"/>
          </ac:spMkLst>
        </pc:spChg>
        <pc:spChg chg="add del mod">
          <ac:chgData name="Ryan Kaczmarczyk" userId="7071fcb2-2c7e-4cad-bf16-2fa7f0407802" providerId="ADAL" clId="{9ED4A306-5103-4345-9DE7-7B0C8341461D}" dt="2024-10-01T04:25:38.351" v="107" actId="478"/>
          <ac:spMkLst>
            <pc:docMk/>
            <pc:sldMk cId="142956665" sldId="293"/>
            <ac:spMk id="8" creationId="{6BC601A2-18F9-8767-32A4-A3B0A19FC55A}"/>
          </ac:spMkLst>
        </pc:spChg>
        <pc:spChg chg="add del mod ord">
          <ac:chgData name="Ryan Kaczmarczyk" userId="7071fcb2-2c7e-4cad-bf16-2fa7f0407802" providerId="ADAL" clId="{9ED4A306-5103-4345-9DE7-7B0C8341461D}" dt="2024-10-01T04:27:35.843" v="123" actId="478"/>
          <ac:spMkLst>
            <pc:docMk/>
            <pc:sldMk cId="142956665" sldId="293"/>
            <ac:spMk id="8" creationId="{7696CF26-54DF-2711-D85C-9EE574357C55}"/>
          </ac:spMkLst>
        </pc:spChg>
        <pc:spChg chg="add mod ord">
          <ac:chgData name="Ryan Kaczmarczyk" userId="7071fcb2-2c7e-4cad-bf16-2fa7f0407802" providerId="ADAL" clId="{9ED4A306-5103-4345-9DE7-7B0C8341461D}" dt="2024-10-02T12:36:06.438" v="2211" actId="700"/>
          <ac:spMkLst>
            <pc:docMk/>
            <pc:sldMk cId="142956665" sldId="293"/>
            <ac:spMk id="9" creationId="{7904A341-413C-C914-B768-DF46EEC2F58D}"/>
          </ac:spMkLst>
        </pc:spChg>
        <pc:spChg chg="del mod">
          <ac:chgData name="Ryan Kaczmarczyk" userId="7071fcb2-2c7e-4cad-bf16-2fa7f0407802" providerId="ADAL" clId="{9ED4A306-5103-4345-9DE7-7B0C8341461D}" dt="2024-10-01T04:27:27.862" v="122" actId="700"/>
          <ac:spMkLst>
            <pc:docMk/>
            <pc:sldMk cId="142956665" sldId="293"/>
            <ac:spMk id="9" creationId="{BF4D869D-E7CE-1E30-B25B-7B1B6F6A8247}"/>
          </ac:spMkLst>
        </pc:spChg>
        <pc:spChg chg="add del mod ord">
          <ac:chgData name="Ryan Kaczmarczyk" userId="7071fcb2-2c7e-4cad-bf16-2fa7f0407802" providerId="ADAL" clId="{9ED4A306-5103-4345-9DE7-7B0C8341461D}" dt="2024-10-02T12:43:46.252" v="2382" actId="931"/>
          <ac:spMkLst>
            <pc:docMk/>
            <pc:sldMk cId="142956665" sldId="293"/>
            <ac:spMk id="10" creationId="{1223D329-3FD8-7F14-4C91-2A53595CEF4A}"/>
          </ac:spMkLst>
        </pc:spChg>
        <pc:spChg chg="del">
          <ac:chgData name="Ryan Kaczmarczyk" userId="7071fcb2-2c7e-4cad-bf16-2fa7f0407802" providerId="ADAL" clId="{9ED4A306-5103-4345-9DE7-7B0C8341461D}" dt="2024-10-01T04:27:27.862" v="122" actId="700"/>
          <ac:spMkLst>
            <pc:docMk/>
            <pc:sldMk cId="142956665" sldId="293"/>
            <ac:spMk id="10" creationId="{B203A4AC-D70C-A87E-DE60-64AC04606738}"/>
          </ac:spMkLst>
        </pc:spChg>
        <pc:spChg chg="add del mod">
          <ac:chgData name="Ryan Kaczmarczyk" userId="7071fcb2-2c7e-4cad-bf16-2fa7f0407802" providerId="ADAL" clId="{9ED4A306-5103-4345-9DE7-7B0C8341461D}" dt="2024-10-01T03:57:30.459" v="20" actId="478"/>
          <ac:spMkLst>
            <pc:docMk/>
            <pc:sldMk cId="142956665" sldId="293"/>
            <ac:spMk id="11" creationId="{118C447E-92B0-1F76-0DC4-C0B5A353C310}"/>
          </ac:spMkLst>
        </pc:spChg>
        <pc:spChg chg="add mod ord">
          <ac:chgData name="Ryan Kaczmarczyk" userId="7071fcb2-2c7e-4cad-bf16-2fa7f0407802" providerId="ADAL" clId="{9ED4A306-5103-4345-9DE7-7B0C8341461D}" dt="2024-10-02T12:41:29.535" v="2330" actId="1038"/>
          <ac:spMkLst>
            <pc:docMk/>
            <pc:sldMk cId="142956665" sldId="293"/>
            <ac:spMk id="11" creationId="{DD229F28-DEDC-4B7E-7DEE-A0367214CA8A}"/>
          </ac:spMkLst>
        </pc:spChg>
        <pc:spChg chg="add mod ord">
          <ac:chgData name="Ryan Kaczmarczyk" userId="7071fcb2-2c7e-4cad-bf16-2fa7f0407802" providerId="ADAL" clId="{9ED4A306-5103-4345-9DE7-7B0C8341461D}" dt="2024-10-02T12:41:54.788" v="2359" actId="20577"/>
          <ac:spMkLst>
            <pc:docMk/>
            <pc:sldMk cId="142956665" sldId="293"/>
            <ac:spMk id="12" creationId="{3DF4C1F0-78AD-3E84-9E74-5C0359101412}"/>
          </ac:spMkLst>
        </pc:spChg>
        <pc:spChg chg="del">
          <ac:chgData name="Ryan Kaczmarczyk" userId="7071fcb2-2c7e-4cad-bf16-2fa7f0407802" providerId="ADAL" clId="{9ED4A306-5103-4345-9DE7-7B0C8341461D}" dt="2024-10-01T04:27:27.862" v="122" actId="700"/>
          <ac:spMkLst>
            <pc:docMk/>
            <pc:sldMk cId="142956665" sldId="293"/>
            <ac:spMk id="12" creationId="{62690D1B-FE99-166D-1134-6AAF926879AF}"/>
          </ac:spMkLst>
        </pc:spChg>
        <pc:spChg chg="del">
          <ac:chgData name="Ryan Kaczmarczyk" userId="7071fcb2-2c7e-4cad-bf16-2fa7f0407802" providerId="ADAL" clId="{9ED4A306-5103-4345-9DE7-7B0C8341461D}" dt="2024-10-01T04:27:27.862" v="122" actId="700"/>
          <ac:spMkLst>
            <pc:docMk/>
            <pc:sldMk cId="142956665" sldId="293"/>
            <ac:spMk id="13" creationId="{7CDEF43E-6B8B-56FE-5891-51F7A5D21635}"/>
          </ac:spMkLst>
        </pc:spChg>
        <pc:spChg chg="add del mod">
          <ac:chgData name="Ryan Kaczmarczyk" userId="7071fcb2-2c7e-4cad-bf16-2fa7f0407802" providerId="ADAL" clId="{9ED4A306-5103-4345-9DE7-7B0C8341461D}" dt="2024-10-02T12:37:47.383" v="2236" actId="931"/>
          <ac:spMkLst>
            <pc:docMk/>
            <pc:sldMk cId="142956665" sldId="293"/>
            <ac:spMk id="13" creationId="{7EE9225E-3106-8531-DB6C-21644FE82032}"/>
          </ac:spMkLst>
        </pc:spChg>
        <pc:spChg chg="add del mod ord">
          <ac:chgData name="Ryan Kaczmarczyk" userId="7071fcb2-2c7e-4cad-bf16-2fa7f0407802" providerId="ADAL" clId="{9ED4A306-5103-4345-9DE7-7B0C8341461D}" dt="2024-10-02T12:36:06.438" v="2211" actId="700"/>
          <ac:spMkLst>
            <pc:docMk/>
            <pc:sldMk cId="142956665" sldId="293"/>
            <ac:spMk id="14" creationId="{1231CDB5-EB2C-0EE1-63C2-9B98589A2B7A}"/>
          </ac:spMkLst>
        </pc:spChg>
        <pc:spChg chg="add del mod ord">
          <ac:chgData name="Ryan Kaczmarczyk" userId="7071fcb2-2c7e-4cad-bf16-2fa7f0407802" providerId="ADAL" clId="{9ED4A306-5103-4345-9DE7-7B0C8341461D}" dt="2024-10-01T04:28:01.200" v="124" actId="931"/>
          <ac:spMkLst>
            <pc:docMk/>
            <pc:sldMk cId="142956665" sldId="293"/>
            <ac:spMk id="15" creationId="{0BFD3882-E40F-5B73-89DF-E5ACB8753E41}"/>
          </ac:spMkLst>
        </pc:spChg>
        <pc:spChg chg="add mod ord">
          <ac:chgData name="Ryan Kaczmarczyk" userId="7071fcb2-2c7e-4cad-bf16-2fa7f0407802" providerId="ADAL" clId="{9ED4A306-5103-4345-9DE7-7B0C8341461D}" dt="2024-10-02T12:40:43.222" v="2289" actId="1038"/>
          <ac:spMkLst>
            <pc:docMk/>
            <pc:sldMk cId="142956665" sldId="293"/>
            <ac:spMk id="16" creationId="{F493C837-0DC5-E47A-1EFB-13CBC1A416AE}"/>
          </ac:spMkLst>
        </pc:spChg>
        <pc:spChg chg="add mod">
          <ac:chgData name="Ryan Kaczmarczyk" userId="7071fcb2-2c7e-4cad-bf16-2fa7f0407802" providerId="ADAL" clId="{9ED4A306-5103-4345-9DE7-7B0C8341461D}" dt="2024-10-01T04:54:29.823" v="259" actId="164"/>
          <ac:spMkLst>
            <pc:docMk/>
            <pc:sldMk cId="142956665" sldId="293"/>
            <ac:spMk id="20" creationId="{66D896C9-436A-7F9C-AA61-0D604165C61E}"/>
          </ac:spMkLst>
        </pc:spChg>
        <pc:spChg chg="add mod">
          <ac:chgData name="Ryan Kaczmarczyk" userId="7071fcb2-2c7e-4cad-bf16-2fa7f0407802" providerId="ADAL" clId="{9ED4A306-5103-4345-9DE7-7B0C8341461D}" dt="2024-10-02T12:42:26.112" v="2363" actId="1076"/>
          <ac:spMkLst>
            <pc:docMk/>
            <pc:sldMk cId="142956665" sldId="293"/>
            <ac:spMk id="24" creationId="{779B10E5-58B3-A83C-AD06-6255E0838930}"/>
          </ac:spMkLst>
        </pc:spChg>
        <pc:spChg chg="add mod">
          <ac:chgData name="Ryan Kaczmarczyk" userId="7071fcb2-2c7e-4cad-bf16-2fa7f0407802" providerId="ADAL" clId="{9ED4A306-5103-4345-9DE7-7B0C8341461D}" dt="2024-10-02T12:42:07.092" v="2362" actId="1076"/>
          <ac:spMkLst>
            <pc:docMk/>
            <pc:sldMk cId="142956665" sldId="293"/>
            <ac:spMk id="25" creationId="{09ECA302-BDF9-E71C-EDA0-EF90723F79B7}"/>
          </ac:spMkLst>
        </pc:spChg>
        <pc:grpChg chg="add mod">
          <ac:chgData name="Ryan Kaczmarczyk" userId="7071fcb2-2c7e-4cad-bf16-2fa7f0407802" providerId="ADAL" clId="{9ED4A306-5103-4345-9DE7-7B0C8341461D}" dt="2024-10-01T04:54:36.246" v="260" actId="1076"/>
          <ac:grpSpMkLst>
            <pc:docMk/>
            <pc:sldMk cId="142956665" sldId="293"/>
            <ac:grpSpMk id="23" creationId="{7C1BE19B-83DD-5BDA-4D71-A67994743583}"/>
          </ac:grpSpMkLst>
        </pc:grpChg>
        <pc:picChg chg="add mod">
          <ac:chgData name="Ryan Kaczmarczyk" userId="7071fcb2-2c7e-4cad-bf16-2fa7f0407802" providerId="ADAL" clId="{9ED4A306-5103-4345-9DE7-7B0C8341461D}" dt="2024-10-01T03:56:47.107" v="4" actId="931"/>
          <ac:picMkLst>
            <pc:docMk/>
            <pc:sldMk cId="142956665" sldId="293"/>
            <ac:picMk id="5" creationId="{B57D2CEA-C8E5-B01D-981D-1CAB5F96B593}"/>
          </ac:picMkLst>
        </pc:picChg>
        <pc:picChg chg="add mod">
          <ac:chgData name="Ryan Kaczmarczyk" userId="7071fcb2-2c7e-4cad-bf16-2fa7f0407802" providerId="ADAL" clId="{9ED4A306-5103-4345-9DE7-7B0C8341461D}" dt="2024-10-01T03:56:59.846" v="9" actId="931"/>
          <ac:picMkLst>
            <pc:docMk/>
            <pc:sldMk cId="142956665" sldId="293"/>
            <ac:picMk id="14" creationId="{761231DE-CDD1-1C0C-1B88-7B8A458C2CE3}"/>
          </ac:picMkLst>
        </pc:picChg>
        <pc:picChg chg="add mod">
          <ac:chgData name="Ryan Kaczmarczyk" userId="7071fcb2-2c7e-4cad-bf16-2fa7f0407802" providerId="ADAL" clId="{9ED4A306-5103-4345-9DE7-7B0C8341461D}" dt="2024-10-01T03:57:21.999" v="18" actId="931"/>
          <ac:picMkLst>
            <pc:docMk/>
            <pc:sldMk cId="142956665" sldId="293"/>
            <ac:picMk id="16" creationId="{A23CF5D2-FB6E-C167-68B2-E68A9CCBB7D8}"/>
          </ac:picMkLst>
        </pc:picChg>
        <pc:picChg chg="add mod modCrop">
          <ac:chgData name="Ryan Kaczmarczyk" userId="7071fcb2-2c7e-4cad-bf16-2fa7f0407802" providerId="ADAL" clId="{9ED4A306-5103-4345-9DE7-7B0C8341461D}" dt="2024-10-02T12:42:40.457" v="2381" actId="1037"/>
          <ac:picMkLst>
            <pc:docMk/>
            <pc:sldMk cId="142956665" sldId="293"/>
            <ac:picMk id="17" creationId="{8C041A62-0DB2-2450-4365-204A32ED5B2F}"/>
          </ac:picMkLst>
        </pc:picChg>
        <pc:picChg chg="add mod">
          <ac:chgData name="Ryan Kaczmarczyk" userId="7071fcb2-2c7e-4cad-bf16-2fa7f0407802" providerId="ADAL" clId="{9ED4A306-5103-4345-9DE7-7B0C8341461D}" dt="2024-10-01T03:57:40.888" v="25"/>
          <ac:picMkLst>
            <pc:docMk/>
            <pc:sldMk cId="142956665" sldId="293"/>
            <ac:picMk id="18" creationId="{1AA62895-5222-77C6-9720-5231E0A3882D}"/>
          </ac:picMkLst>
        </pc:picChg>
        <pc:picChg chg="add mod ord">
          <ac:chgData name="Ryan Kaczmarczyk" userId="7071fcb2-2c7e-4cad-bf16-2fa7f0407802" providerId="ADAL" clId="{9ED4A306-5103-4345-9DE7-7B0C8341461D}" dt="2024-10-02T12:40:43.222" v="2289" actId="1038"/>
          <ac:picMkLst>
            <pc:docMk/>
            <pc:sldMk cId="142956665" sldId="293"/>
            <ac:picMk id="18" creationId="{3F2DE5F0-8D2F-36BA-BD28-B7BBD6B729C3}"/>
          </ac:picMkLst>
        </pc:picChg>
        <pc:picChg chg="add mod">
          <ac:chgData name="Ryan Kaczmarczyk" userId="7071fcb2-2c7e-4cad-bf16-2fa7f0407802" providerId="ADAL" clId="{9ED4A306-5103-4345-9DE7-7B0C8341461D}" dt="2024-10-01T04:54:29.823" v="259" actId="164"/>
          <ac:picMkLst>
            <pc:docMk/>
            <pc:sldMk cId="142956665" sldId="293"/>
            <ac:picMk id="19" creationId="{5C883586-7028-1534-B542-46E78621C8E2}"/>
          </ac:picMkLst>
        </pc:picChg>
        <pc:picChg chg="add mod ord">
          <ac:chgData name="Ryan Kaczmarczyk" userId="7071fcb2-2c7e-4cad-bf16-2fa7f0407802" providerId="ADAL" clId="{9ED4A306-5103-4345-9DE7-7B0C8341461D}" dt="2024-10-02T12:41:29.535" v="2330" actId="1038"/>
          <ac:picMkLst>
            <pc:docMk/>
            <pc:sldMk cId="142956665" sldId="293"/>
            <ac:picMk id="22" creationId="{F9006848-784C-76B9-CEE2-ACEFC8EB249D}"/>
          </ac:picMkLst>
        </pc:picChg>
        <pc:picChg chg="add mod">
          <ac:chgData name="Ryan Kaczmarczyk" userId="7071fcb2-2c7e-4cad-bf16-2fa7f0407802" providerId="ADAL" clId="{9ED4A306-5103-4345-9DE7-7B0C8341461D}" dt="2024-10-02T12:44:06.185" v="2385" actId="208"/>
          <ac:picMkLst>
            <pc:docMk/>
            <pc:sldMk cId="142956665" sldId="293"/>
            <ac:picMk id="26" creationId="{347921C5-3C43-F5F7-9816-60617D395EF6}"/>
          </ac:picMkLst>
        </pc:picChg>
        <pc:picChg chg="add del mod ord">
          <ac:chgData name="Ryan Kaczmarczyk" userId="7071fcb2-2c7e-4cad-bf16-2fa7f0407802" providerId="ADAL" clId="{9ED4A306-5103-4345-9DE7-7B0C8341461D}" dt="2024-10-02T12:37:40.225" v="2235" actId="478"/>
          <ac:picMkLst>
            <pc:docMk/>
            <pc:sldMk cId="142956665" sldId="293"/>
            <ac:picMk id="1026" creationId="{C4093D39-FAF8-3C2B-C43D-50BCF218ED55}"/>
          </ac:picMkLst>
        </pc:picChg>
      </pc:sldChg>
      <pc:sldChg chg="addSp delSp modSp mod chgLayout">
        <pc:chgData name="Ryan Kaczmarczyk" userId="7071fcb2-2c7e-4cad-bf16-2fa7f0407802" providerId="ADAL" clId="{9ED4A306-5103-4345-9DE7-7B0C8341461D}" dt="2024-10-02T03:21:59.960" v="2165" actId="27614"/>
        <pc:sldMkLst>
          <pc:docMk/>
          <pc:sldMk cId="3934060637" sldId="294"/>
        </pc:sldMkLst>
        <pc:spChg chg="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3" creationId="{D5FC5510-99AC-7F87-A5D8-0AB6738E1247}"/>
          </ac:spMkLst>
        </pc:spChg>
        <pc:spChg chg="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4" creationId="{4F1753F2-50AB-1E88-A02D-7D367A3963CF}"/>
          </ac:spMkLst>
        </pc:spChg>
        <pc:spChg chg="add del mod">
          <ac:chgData name="Ryan Kaczmarczyk" userId="7071fcb2-2c7e-4cad-bf16-2fa7f0407802" providerId="ADAL" clId="{9ED4A306-5103-4345-9DE7-7B0C8341461D}" dt="2024-10-02T00:51:39.339" v="944" actId="1076"/>
          <ac:spMkLst>
            <pc:docMk/>
            <pc:sldMk cId="3934060637" sldId="294"/>
            <ac:spMk id="5" creationId="{680884F7-8E13-06BE-9670-7F130EF58A5B}"/>
          </ac:spMkLst>
        </pc:spChg>
        <pc:spChg chg="add del mod ord">
          <ac:chgData name="Ryan Kaczmarczyk" userId="7071fcb2-2c7e-4cad-bf16-2fa7f0407802" providerId="ADAL" clId="{9ED4A306-5103-4345-9DE7-7B0C8341461D}" dt="2024-10-02T00:51:37.836" v="943" actId="700"/>
          <ac:spMkLst>
            <pc:docMk/>
            <pc:sldMk cId="3934060637" sldId="294"/>
            <ac:spMk id="6" creationId="{E0ED6054-98DF-00D1-46DE-545513A657F9}"/>
          </ac:spMkLst>
        </pc:spChg>
        <pc:spChg chg="add del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7" creationId="{470A1194-2115-AFF0-303A-7FBE5AFD48B0}"/>
          </ac:spMkLst>
        </pc:spChg>
        <pc:spChg chg="add del mod ord">
          <ac:chgData name="Ryan Kaczmarczyk" userId="7071fcb2-2c7e-4cad-bf16-2fa7f0407802" providerId="ADAL" clId="{9ED4A306-5103-4345-9DE7-7B0C8341461D}" dt="2024-10-02T00:51:37.836" v="943" actId="700"/>
          <ac:spMkLst>
            <pc:docMk/>
            <pc:sldMk cId="3934060637" sldId="294"/>
            <ac:spMk id="10" creationId="{359BCE0A-F2EA-4145-ED32-E6F1D2A66911}"/>
          </ac:spMkLst>
        </pc:spChg>
        <pc:spChg chg="add del mod ord">
          <ac:chgData name="Ryan Kaczmarczyk" userId="7071fcb2-2c7e-4cad-bf16-2fa7f0407802" providerId="ADAL" clId="{9ED4A306-5103-4345-9DE7-7B0C8341461D}" dt="2024-10-02T00:51:37.836" v="943" actId="700"/>
          <ac:spMkLst>
            <pc:docMk/>
            <pc:sldMk cId="3934060637" sldId="294"/>
            <ac:spMk id="11" creationId="{B4C1807C-D248-85B7-25F8-1D6A21972C0E}"/>
          </ac:spMkLst>
        </pc:spChg>
        <pc:spChg chg="add del mod ord">
          <ac:chgData name="Ryan Kaczmarczyk" userId="7071fcb2-2c7e-4cad-bf16-2fa7f0407802" providerId="ADAL" clId="{9ED4A306-5103-4345-9DE7-7B0C8341461D}" dt="2024-10-02T00:51:37.836" v="943" actId="700"/>
          <ac:spMkLst>
            <pc:docMk/>
            <pc:sldMk cId="3934060637" sldId="294"/>
            <ac:spMk id="12" creationId="{2BCF1239-2F15-A309-467F-412ED92EA2C3}"/>
          </ac:spMkLst>
        </pc:spChg>
        <pc:spChg chg="add del mod ord">
          <ac:chgData name="Ryan Kaczmarczyk" userId="7071fcb2-2c7e-4cad-bf16-2fa7f0407802" providerId="ADAL" clId="{9ED4A306-5103-4345-9DE7-7B0C8341461D}" dt="2024-10-02T00:51:37.836" v="943" actId="700"/>
          <ac:spMkLst>
            <pc:docMk/>
            <pc:sldMk cId="3934060637" sldId="294"/>
            <ac:spMk id="13" creationId="{74FD1E1F-450E-9BF9-8298-650510E1826B}"/>
          </ac:spMkLst>
        </pc:spChg>
        <pc:spChg chg="add 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14" creationId="{D4C18165-3AC2-052B-21F4-918593196EC4}"/>
          </ac:spMkLst>
        </pc:spChg>
        <pc:spChg chg="add mod ord">
          <ac:chgData name="Ryan Kaczmarczyk" userId="7071fcb2-2c7e-4cad-bf16-2fa7f0407802" providerId="ADAL" clId="{9ED4A306-5103-4345-9DE7-7B0C8341461D}" dt="2024-10-02T01:47:48.473" v="1122" actId="122"/>
          <ac:spMkLst>
            <pc:docMk/>
            <pc:sldMk cId="3934060637" sldId="294"/>
            <ac:spMk id="15" creationId="{D60ABC81-5DE4-2CFC-0469-1657FF7C0C06}"/>
          </ac:spMkLst>
        </pc:spChg>
        <pc:spChg chg="add del mod ord">
          <ac:chgData name="Ryan Kaczmarczyk" userId="7071fcb2-2c7e-4cad-bf16-2fa7f0407802" providerId="ADAL" clId="{9ED4A306-5103-4345-9DE7-7B0C8341461D}" dt="2024-10-02T01:23:15.333" v="967" actId="931"/>
          <ac:spMkLst>
            <pc:docMk/>
            <pc:sldMk cId="3934060637" sldId="294"/>
            <ac:spMk id="16" creationId="{FC02EC8B-D1E0-CE2F-3DEF-A3688892B17E}"/>
          </ac:spMkLst>
        </pc:spChg>
        <pc:spChg chg="add 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17" creationId="{89C1721B-0444-8B60-C7B6-B9EEBDF5D3C5}"/>
          </ac:spMkLst>
        </pc:spChg>
        <pc:spChg chg="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19" creationId="{91F49F32-7942-1BD7-9A55-B8DE71738D4A}"/>
          </ac:spMkLst>
        </pc:spChg>
        <pc:spChg chg="add del mod">
          <ac:chgData name="Ryan Kaczmarczyk" userId="7071fcb2-2c7e-4cad-bf16-2fa7f0407802" providerId="ADAL" clId="{9ED4A306-5103-4345-9DE7-7B0C8341461D}" dt="2024-10-02T01:09:47.584" v="960" actId="931"/>
          <ac:spMkLst>
            <pc:docMk/>
            <pc:sldMk cId="3934060637" sldId="294"/>
            <ac:spMk id="20" creationId="{334D2517-0E5E-843B-10CE-0E61A9579367}"/>
          </ac:spMkLst>
        </pc:spChg>
        <pc:spChg chg="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21" creationId="{6BBE7027-8BA5-5319-105B-F4EF26E80A20}"/>
          </ac:spMkLst>
        </pc:spChg>
        <pc:spChg chg="add del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23" creationId="{05D0ED18-9BE8-4F1F-28E4-A7EEFC654B2E}"/>
          </ac:spMkLst>
        </pc:spChg>
        <pc:spChg chg="mod ord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24" creationId="{ABF5CB72-FE18-9367-CFE1-C97990C75030}"/>
          </ac:spMkLst>
        </pc:spChg>
        <pc:spChg chg="mod ord">
          <ac:chgData name="Ryan Kaczmarczyk" userId="7071fcb2-2c7e-4cad-bf16-2fa7f0407802" providerId="ADAL" clId="{9ED4A306-5103-4345-9DE7-7B0C8341461D}" dt="2024-10-02T01:48:18.120" v="1129" actId="1035"/>
          <ac:spMkLst>
            <pc:docMk/>
            <pc:sldMk cId="3934060637" sldId="294"/>
            <ac:spMk id="25" creationId="{58A3E153-9864-9F76-7BAA-1CF3761369F4}"/>
          </ac:spMkLst>
        </pc:spChg>
        <pc:spChg chg="add del mod">
          <ac:chgData name="Ryan Kaczmarczyk" userId="7071fcb2-2c7e-4cad-bf16-2fa7f0407802" providerId="ADAL" clId="{9ED4A306-5103-4345-9DE7-7B0C8341461D}" dt="2024-10-02T01:08:51.768" v="956" actId="931"/>
          <ac:spMkLst>
            <pc:docMk/>
            <pc:sldMk cId="3934060637" sldId="294"/>
            <ac:spMk id="26" creationId="{8C41DCE8-DFA1-CAA9-7D9B-1500E9C98C96}"/>
          </ac:spMkLst>
        </pc:spChg>
        <pc:spChg chg="add del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28" creationId="{5D5B4034-FEA3-B3A8-B298-520259A893F7}"/>
          </ac:spMkLst>
        </pc:spChg>
        <pc:spChg chg="mod ord">
          <ac:chgData name="Ryan Kaczmarczyk" userId="7071fcb2-2c7e-4cad-bf16-2fa7f0407802" providerId="ADAL" clId="{9ED4A306-5103-4345-9DE7-7B0C8341461D}" dt="2024-10-02T03:02:15.202" v="2154" actId="1037"/>
          <ac:spMkLst>
            <pc:docMk/>
            <pc:sldMk cId="3934060637" sldId="294"/>
            <ac:spMk id="29" creationId="{0F9ED49A-7CCA-D6BD-2BF9-66EA597B3B5C}"/>
          </ac:spMkLst>
        </pc:spChg>
        <pc:spChg chg="add del">
          <ac:chgData name="Ryan Kaczmarczyk" userId="7071fcb2-2c7e-4cad-bf16-2fa7f0407802" providerId="ADAL" clId="{9ED4A306-5103-4345-9DE7-7B0C8341461D}" dt="2024-10-02T00:53:08.784" v="949" actId="700"/>
          <ac:spMkLst>
            <pc:docMk/>
            <pc:sldMk cId="3934060637" sldId="294"/>
            <ac:spMk id="30" creationId="{6D6E7CAB-3AE4-47F2-A53E-4EABD508C4B4}"/>
          </ac:spMkLst>
        </pc:spChg>
        <pc:spChg chg="add del mod">
          <ac:chgData name="Ryan Kaczmarczyk" userId="7071fcb2-2c7e-4cad-bf16-2fa7f0407802" providerId="ADAL" clId="{9ED4A306-5103-4345-9DE7-7B0C8341461D}" dt="2024-10-02T00:53:27.779" v="954"/>
          <ac:spMkLst>
            <pc:docMk/>
            <pc:sldMk cId="3934060637" sldId="294"/>
            <ac:spMk id="31" creationId="{1791F445-9487-CF90-8FBD-93BF03B5AE20}"/>
          </ac:spMkLst>
        </pc:spChg>
        <pc:spChg chg="add del mod">
          <ac:chgData name="Ryan Kaczmarczyk" userId="7071fcb2-2c7e-4cad-bf16-2fa7f0407802" providerId="ADAL" clId="{9ED4A306-5103-4345-9DE7-7B0C8341461D}" dt="2024-10-02T01:27:54.120" v="970" actId="931"/>
          <ac:spMkLst>
            <pc:docMk/>
            <pc:sldMk cId="3934060637" sldId="294"/>
            <ac:spMk id="41" creationId="{79863091-CD1C-79F1-4959-D5373B5C519A}"/>
          </ac:spMkLst>
        </pc:spChg>
        <pc:spChg chg="add del mod">
          <ac:chgData name="Ryan Kaczmarczyk" userId="7071fcb2-2c7e-4cad-bf16-2fa7f0407802" providerId="ADAL" clId="{9ED4A306-5103-4345-9DE7-7B0C8341461D}" dt="2024-10-02T01:34:10.742" v="974" actId="931"/>
          <ac:spMkLst>
            <pc:docMk/>
            <pc:sldMk cId="3934060637" sldId="294"/>
            <ac:spMk id="45" creationId="{A9CCCB0A-70CF-A6CE-5DEF-79EC650179BE}"/>
          </ac:spMkLst>
        </pc:spChg>
        <pc:spChg chg="add del mod">
          <ac:chgData name="Ryan Kaczmarczyk" userId="7071fcb2-2c7e-4cad-bf16-2fa7f0407802" providerId="ADAL" clId="{9ED4A306-5103-4345-9DE7-7B0C8341461D}" dt="2024-10-02T01:45:50.363" v="1004" actId="931"/>
          <ac:spMkLst>
            <pc:docMk/>
            <pc:sldMk cId="3934060637" sldId="294"/>
            <ac:spMk id="49" creationId="{A3B194D7-8750-3A3E-CD93-C337D49B8E01}"/>
          </ac:spMkLst>
        </pc:spChg>
        <pc:spChg chg="add del mod">
          <ac:chgData name="Ryan Kaczmarczyk" userId="7071fcb2-2c7e-4cad-bf16-2fa7f0407802" providerId="ADAL" clId="{9ED4A306-5103-4345-9DE7-7B0C8341461D}" dt="2024-10-02T02:56:20.501" v="2042" actId="931"/>
          <ac:spMkLst>
            <pc:docMk/>
            <pc:sldMk cId="3934060637" sldId="294"/>
            <ac:spMk id="53" creationId="{20FAF5A2-B5A5-45C3-974E-F15D34513348}"/>
          </ac:spMkLst>
        </pc:spChg>
        <pc:spChg chg="add mod ord">
          <ac:chgData name="Ryan Kaczmarczyk" userId="7071fcb2-2c7e-4cad-bf16-2fa7f0407802" providerId="ADAL" clId="{9ED4A306-5103-4345-9DE7-7B0C8341461D}" dt="2024-10-02T03:02:44.203" v="2159" actId="2085"/>
          <ac:spMkLst>
            <pc:docMk/>
            <pc:sldMk cId="3934060637" sldId="294"/>
            <ac:spMk id="56" creationId="{2EF2F6D8-4ABF-55AB-100A-958B7C1EF7C0}"/>
          </ac:spMkLst>
        </pc:spChg>
        <pc:spChg chg="add del mod">
          <ac:chgData name="Ryan Kaczmarczyk" userId="7071fcb2-2c7e-4cad-bf16-2fa7f0407802" providerId="ADAL" clId="{9ED4A306-5103-4345-9DE7-7B0C8341461D}" dt="2024-10-02T03:21:27.108" v="2161" actId="931"/>
          <ac:spMkLst>
            <pc:docMk/>
            <pc:sldMk cId="3934060637" sldId="294"/>
            <ac:spMk id="58" creationId="{ECEE2DC6-B379-A32F-CCA7-856A683A16BF}"/>
          </ac:spMkLst>
        </pc:spChg>
        <pc:spChg chg="add del mod">
          <ac:chgData name="Ryan Kaczmarczyk" userId="7071fcb2-2c7e-4cad-bf16-2fa7f0407802" providerId="ADAL" clId="{9ED4A306-5103-4345-9DE7-7B0C8341461D}" dt="2024-10-02T03:21:56.173" v="2164" actId="931"/>
          <ac:spMkLst>
            <pc:docMk/>
            <pc:sldMk cId="3934060637" sldId="294"/>
            <ac:spMk id="62" creationId="{35BCCC7F-55BB-2BAE-DAE7-8B8B6C637B64}"/>
          </ac:spMkLst>
        </pc:spChg>
        <pc:picChg chg="del mod ord">
          <ac:chgData name="Ryan Kaczmarczyk" userId="7071fcb2-2c7e-4cad-bf16-2fa7f0407802" providerId="ADAL" clId="{9ED4A306-5103-4345-9DE7-7B0C8341461D}" dt="2024-10-02T00:53:14.775" v="952" actId="478"/>
          <ac:picMkLst>
            <pc:docMk/>
            <pc:sldMk cId="3934060637" sldId="294"/>
            <ac:picMk id="2" creationId="{510466E4-5CFB-7F08-D070-FCB78E35C2EB}"/>
          </ac:picMkLst>
        </pc:picChg>
        <pc:picChg chg="mod">
          <ac:chgData name="Ryan Kaczmarczyk" userId="7071fcb2-2c7e-4cad-bf16-2fa7f0407802" providerId="ADAL" clId="{9ED4A306-5103-4345-9DE7-7B0C8341461D}" dt="2024-10-02T03:02:12.009" v="2153" actId="1037"/>
          <ac:picMkLst>
            <pc:docMk/>
            <pc:sldMk cId="3934060637" sldId="294"/>
            <ac:picMk id="2" creationId="{7593F744-F8F1-A33D-5EA2-44650AE98F48}"/>
          </ac:picMkLst>
        </pc:picChg>
        <pc:picChg chg="del mod ord">
          <ac:chgData name="Ryan Kaczmarczyk" userId="7071fcb2-2c7e-4cad-bf16-2fa7f0407802" providerId="ADAL" clId="{9ED4A306-5103-4345-9DE7-7B0C8341461D}" dt="2024-10-02T00:53:12.962" v="950" actId="478"/>
          <ac:picMkLst>
            <pc:docMk/>
            <pc:sldMk cId="3934060637" sldId="294"/>
            <ac:picMk id="8" creationId="{395D6862-AB5D-80B0-AB0D-2CC454A3C945}"/>
          </ac:picMkLst>
        </pc:picChg>
        <pc:picChg chg="add del mod ord">
          <ac:chgData name="Ryan Kaczmarczyk" userId="7071fcb2-2c7e-4cad-bf16-2fa7f0407802" providerId="ADAL" clId="{9ED4A306-5103-4345-9DE7-7B0C8341461D}" dt="2024-10-02T00:53:13.980" v="951" actId="478"/>
          <ac:picMkLst>
            <pc:docMk/>
            <pc:sldMk cId="3934060637" sldId="294"/>
            <ac:picMk id="9" creationId="{D4213687-1082-B4F1-EB68-C23E6D296724}"/>
          </ac:picMkLst>
        </pc:picChg>
        <pc:picChg chg="add mod">
          <ac:chgData name="Ryan Kaczmarczyk" userId="7071fcb2-2c7e-4cad-bf16-2fa7f0407802" providerId="ADAL" clId="{9ED4A306-5103-4345-9DE7-7B0C8341461D}" dt="2024-10-02T00:53:27.779" v="954"/>
          <ac:picMkLst>
            <pc:docMk/>
            <pc:sldMk cId="3934060637" sldId="294"/>
            <ac:picMk id="32" creationId="{B946A306-EA86-45B6-37CD-51A5D63B2D4A}"/>
          </ac:picMkLst>
        </pc:picChg>
        <pc:picChg chg="add del mod">
          <ac:chgData name="Ryan Kaczmarczyk" userId="7071fcb2-2c7e-4cad-bf16-2fa7f0407802" providerId="ADAL" clId="{9ED4A306-5103-4345-9DE7-7B0C8341461D}" dt="2024-10-02T03:21:21.814" v="2160" actId="478"/>
          <ac:picMkLst>
            <pc:docMk/>
            <pc:sldMk cId="3934060637" sldId="294"/>
            <ac:picMk id="34" creationId="{A009B0C3-8C20-B622-6A73-EF6B5D253802}"/>
          </ac:picMkLst>
        </pc:picChg>
        <pc:picChg chg="add mod">
          <ac:chgData name="Ryan Kaczmarczyk" userId="7071fcb2-2c7e-4cad-bf16-2fa7f0407802" providerId="ADAL" clId="{9ED4A306-5103-4345-9DE7-7B0C8341461D}" dt="2024-10-02T01:09:27.998" v="959"/>
          <ac:picMkLst>
            <pc:docMk/>
            <pc:sldMk cId="3934060637" sldId="294"/>
            <ac:picMk id="35" creationId="{1D5020BC-FC37-DFDB-CABD-89B2A3999BF8}"/>
          </ac:picMkLst>
        </pc:picChg>
        <pc:picChg chg="add mod modCrop">
          <ac:chgData name="Ryan Kaczmarczyk" userId="7071fcb2-2c7e-4cad-bf16-2fa7f0407802" providerId="ADAL" clId="{9ED4A306-5103-4345-9DE7-7B0C8341461D}" dt="2024-10-02T01:10:19.822" v="966" actId="18131"/>
          <ac:picMkLst>
            <pc:docMk/>
            <pc:sldMk cId="3934060637" sldId="294"/>
            <ac:picMk id="37" creationId="{814D7AAC-4D51-67E6-F44E-4FD187059926}"/>
          </ac:picMkLst>
        </pc:picChg>
        <pc:picChg chg="add del mod">
          <ac:chgData name="Ryan Kaczmarczyk" userId="7071fcb2-2c7e-4cad-bf16-2fa7f0407802" providerId="ADAL" clId="{9ED4A306-5103-4345-9DE7-7B0C8341461D}" dt="2024-10-02T01:27:49.088" v="969" actId="478"/>
          <ac:picMkLst>
            <pc:docMk/>
            <pc:sldMk cId="3934060637" sldId="294"/>
            <ac:picMk id="39" creationId="{2ADEABBF-CB30-BBE6-165A-4FEE01A27941}"/>
          </ac:picMkLst>
        </pc:picChg>
        <pc:picChg chg="add del mod">
          <ac:chgData name="Ryan Kaczmarczyk" userId="7071fcb2-2c7e-4cad-bf16-2fa7f0407802" providerId="ADAL" clId="{9ED4A306-5103-4345-9DE7-7B0C8341461D}" dt="2024-10-02T01:34:07.098" v="973" actId="478"/>
          <ac:picMkLst>
            <pc:docMk/>
            <pc:sldMk cId="3934060637" sldId="294"/>
            <ac:picMk id="43" creationId="{671F583C-515C-2D3E-740C-582F9DF76501}"/>
          </ac:picMkLst>
        </pc:picChg>
        <pc:picChg chg="add del mod">
          <ac:chgData name="Ryan Kaczmarczyk" userId="7071fcb2-2c7e-4cad-bf16-2fa7f0407802" providerId="ADAL" clId="{9ED4A306-5103-4345-9DE7-7B0C8341461D}" dt="2024-10-02T01:45:45.917" v="1003" actId="478"/>
          <ac:picMkLst>
            <pc:docMk/>
            <pc:sldMk cId="3934060637" sldId="294"/>
            <ac:picMk id="47" creationId="{CC710588-F7F3-A372-80DA-646371972C48}"/>
          </ac:picMkLst>
        </pc:picChg>
        <pc:picChg chg="add del mod">
          <ac:chgData name="Ryan Kaczmarczyk" userId="7071fcb2-2c7e-4cad-bf16-2fa7f0407802" providerId="ADAL" clId="{9ED4A306-5103-4345-9DE7-7B0C8341461D}" dt="2024-10-02T02:56:14.821" v="2041" actId="478"/>
          <ac:picMkLst>
            <pc:docMk/>
            <pc:sldMk cId="3934060637" sldId="294"/>
            <ac:picMk id="51" creationId="{B3618EDB-D6BE-81F9-3872-98F521AF0BAC}"/>
          </ac:picMkLst>
        </pc:picChg>
        <pc:picChg chg="add mod">
          <ac:chgData name="Ryan Kaczmarczyk" userId="7071fcb2-2c7e-4cad-bf16-2fa7f0407802" providerId="ADAL" clId="{9ED4A306-5103-4345-9DE7-7B0C8341461D}" dt="2024-10-02T02:56:24.084" v="2043" actId="27614"/>
          <ac:picMkLst>
            <pc:docMk/>
            <pc:sldMk cId="3934060637" sldId="294"/>
            <ac:picMk id="55" creationId="{FE26FAC2-F2CB-EEF4-D972-C137E4CFBF34}"/>
          </ac:picMkLst>
        </pc:picChg>
        <pc:picChg chg="add del mod">
          <ac:chgData name="Ryan Kaczmarczyk" userId="7071fcb2-2c7e-4cad-bf16-2fa7f0407802" providerId="ADAL" clId="{9ED4A306-5103-4345-9DE7-7B0C8341461D}" dt="2024-10-02T03:21:52.682" v="2163" actId="478"/>
          <ac:picMkLst>
            <pc:docMk/>
            <pc:sldMk cId="3934060637" sldId="294"/>
            <ac:picMk id="60" creationId="{073AAF62-A2AC-8DCE-9DF5-0B5BC0D131FB}"/>
          </ac:picMkLst>
        </pc:picChg>
        <pc:picChg chg="add mod">
          <ac:chgData name="Ryan Kaczmarczyk" userId="7071fcb2-2c7e-4cad-bf16-2fa7f0407802" providerId="ADAL" clId="{9ED4A306-5103-4345-9DE7-7B0C8341461D}" dt="2024-10-02T03:21:59.960" v="2165" actId="27614"/>
          <ac:picMkLst>
            <pc:docMk/>
            <pc:sldMk cId="3934060637" sldId="294"/>
            <ac:picMk id="2048" creationId="{CA9A56E6-C1D6-13B1-7490-4C536383D441}"/>
          </ac:picMkLst>
        </pc:picChg>
        <pc:picChg chg="add del">
          <ac:chgData name="Ryan Kaczmarczyk" userId="7071fcb2-2c7e-4cad-bf16-2fa7f0407802" providerId="ADAL" clId="{9ED4A306-5103-4345-9DE7-7B0C8341461D}" dt="2024-10-02T00:52:08.720" v="946" actId="478"/>
          <ac:picMkLst>
            <pc:docMk/>
            <pc:sldMk cId="3934060637" sldId="294"/>
            <ac:picMk id="2050" creationId="{D4802857-3F46-257A-7B5A-7F1BD2EDE952}"/>
          </ac:picMkLst>
        </pc:picChg>
      </pc:sldChg>
      <pc:sldChg chg="addSp delSp modSp mod chgLayout">
        <pc:chgData name="Ryan Kaczmarczyk" userId="7071fcb2-2c7e-4cad-bf16-2fa7f0407802" providerId="ADAL" clId="{9ED4A306-5103-4345-9DE7-7B0C8341461D}" dt="2024-10-08T15:50:09.011" v="2391" actId="1076"/>
        <pc:sldMkLst>
          <pc:docMk/>
          <pc:sldMk cId="2887185268" sldId="295"/>
        </pc:sldMkLst>
        <pc:spChg chg="add mod ord">
          <ac:chgData name="Ryan Kaczmarczyk" userId="7071fcb2-2c7e-4cad-bf16-2fa7f0407802" providerId="ADAL" clId="{9ED4A306-5103-4345-9DE7-7B0C8341461D}" dt="2024-10-01T06:08:49.784" v="858" actId="167"/>
          <ac:spMkLst>
            <pc:docMk/>
            <pc:sldMk cId="2887185268" sldId="295"/>
            <ac:spMk id="2" creationId="{C01DE6B7-78E2-90B4-E4F2-16FD02C3F46E}"/>
          </ac:spMkLst>
        </pc:spChg>
        <pc:spChg chg="mod ord">
          <ac:chgData name="Ryan Kaczmarczyk" userId="7071fcb2-2c7e-4cad-bf16-2fa7f0407802" providerId="ADAL" clId="{9ED4A306-5103-4345-9DE7-7B0C8341461D}" dt="2024-10-01T06:13:05.717" v="930" actId="207"/>
          <ac:spMkLst>
            <pc:docMk/>
            <pc:sldMk cId="2887185268" sldId="295"/>
            <ac:spMk id="3" creationId="{675308C2-929D-6FF6-B54A-26D43EBFC431}"/>
          </ac:spMkLst>
        </pc:spChg>
        <pc:spChg chg="mod ord">
          <ac:chgData name="Ryan Kaczmarczyk" userId="7071fcb2-2c7e-4cad-bf16-2fa7f0407802" providerId="ADAL" clId="{9ED4A306-5103-4345-9DE7-7B0C8341461D}" dt="2024-10-01T06:12:05.093" v="922" actId="700"/>
          <ac:spMkLst>
            <pc:docMk/>
            <pc:sldMk cId="2887185268" sldId="295"/>
            <ac:spMk id="4" creationId="{B60BC76D-9DCC-CF7F-E61D-B6C37CDFF810}"/>
          </ac:spMkLst>
        </pc:spChg>
        <pc:spChg chg="add del mod ord">
          <ac:chgData name="Ryan Kaczmarczyk" userId="7071fcb2-2c7e-4cad-bf16-2fa7f0407802" providerId="ADAL" clId="{9ED4A306-5103-4345-9DE7-7B0C8341461D}" dt="2024-10-01T06:12:05.093" v="922" actId="700"/>
          <ac:spMkLst>
            <pc:docMk/>
            <pc:sldMk cId="2887185268" sldId="295"/>
            <ac:spMk id="5" creationId="{210EF2C2-00E3-82A7-5642-B67C9C4A3C68}"/>
          </ac:spMkLst>
        </pc:spChg>
        <pc:spChg chg="mod ord">
          <ac:chgData name="Ryan Kaczmarczyk" userId="7071fcb2-2c7e-4cad-bf16-2fa7f0407802" providerId="ADAL" clId="{9ED4A306-5103-4345-9DE7-7B0C8341461D}" dt="2024-10-01T06:12:05.093" v="922" actId="700"/>
          <ac:spMkLst>
            <pc:docMk/>
            <pc:sldMk cId="2887185268" sldId="295"/>
            <ac:spMk id="16" creationId="{0381784A-3D90-4FC7-3DA8-5F2FF35D988F}"/>
          </ac:spMkLst>
        </pc:spChg>
        <pc:spChg chg="mod ord">
          <ac:chgData name="Ryan Kaczmarczyk" userId="7071fcb2-2c7e-4cad-bf16-2fa7f0407802" providerId="ADAL" clId="{9ED4A306-5103-4345-9DE7-7B0C8341461D}" dt="2024-10-08T15:50:09.011" v="2391" actId="1076"/>
          <ac:spMkLst>
            <pc:docMk/>
            <pc:sldMk cId="2887185268" sldId="295"/>
            <ac:spMk id="17" creationId="{209B1C38-D0CE-2C97-96D1-B038BBCF40C9}"/>
          </ac:spMkLst>
        </pc:spChg>
        <pc:spChg chg="add del">
          <ac:chgData name="Ryan Kaczmarczyk" userId="7071fcb2-2c7e-4cad-bf16-2fa7f0407802" providerId="ADAL" clId="{9ED4A306-5103-4345-9DE7-7B0C8341461D}" dt="2024-10-01T06:12:05.093" v="922" actId="700"/>
          <ac:spMkLst>
            <pc:docMk/>
            <pc:sldMk cId="2887185268" sldId="295"/>
            <ac:spMk id="18" creationId="{523D3191-F604-8117-38B6-BCED22213D64}"/>
          </ac:spMkLst>
        </pc:spChg>
        <pc:picChg chg="add del mod">
          <ac:chgData name="Ryan Kaczmarczyk" userId="7071fcb2-2c7e-4cad-bf16-2fa7f0407802" providerId="ADAL" clId="{9ED4A306-5103-4345-9DE7-7B0C8341461D}" dt="2024-10-01T03:57:50.306" v="30" actId="21"/>
          <ac:picMkLst>
            <pc:docMk/>
            <pc:sldMk cId="2887185268" sldId="295"/>
            <ac:picMk id="5" creationId="{5C883586-7028-1534-B542-46E78621C8E2}"/>
          </ac:picMkLst>
        </pc:picChg>
        <pc:picChg chg="add mod">
          <ac:chgData name="Ryan Kaczmarczyk" userId="7071fcb2-2c7e-4cad-bf16-2fa7f0407802" providerId="ADAL" clId="{9ED4A306-5103-4345-9DE7-7B0C8341461D}" dt="2024-10-01T06:08:39.774" v="856" actId="732"/>
          <ac:picMkLst>
            <pc:docMk/>
            <pc:sldMk cId="2887185268" sldId="295"/>
            <ac:picMk id="2050" creationId="{347034CE-AA86-6C21-8199-40D9676D244F}"/>
          </ac:picMkLst>
        </pc:picChg>
      </pc:sldChg>
      <pc:sldChg chg="addSp delSp modSp mod modClrScheme chgLayout">
        <pc:chgData name="Ryan Kaczmarczyk" userId="7071fcb2-2c7e-4cad-bf16-2fa7f0407802" providerId="ADAL" clId="{9ED4A306-5103-4345-9DE7-7B0C8341461D}" dt="2024-10-01T05:46:04.598" v="670" actId="1076"/>
        <pc:sldMkLst>
          <pc:docMk/>
          <pc:sldMk cId="1852335591" sldId="296"/>
        </pc:sldMkLst>
        <pc:spChg chg="add mod ord">
          <ac:chgData name="Ryan Kaczmarczyk" userId="7071fcb2-2c7e-4cad-bf16-2fa7f0407802" providerId="ADAL" clId="{9ED4A306-5103-4345-9DE7-7B0C8341461D}" dt="2024-10-01T05:44:43.926" v="662" actId="20577"/>
          <ac:spMkLst>
            <pc:docMk/>
            <pc:sldMk cId="1852335591" sldId="296"/>
            <ac:spMk id="2" creationId="{77CA9BA8-A82C-A461-FE98-D61850A68A43}"/>
          </ac:spMkLst>
        </pc:spChg>
        <pc:spChg chg="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3" creationId="{DA71B4FB-7A80-B9E9-23CC-F5B31FCA28B6}"/>
          </ac:spMkLst>
        </pc:spChg>
        <pc:spChg chg="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4" creationId="{46A74A1F-743B-E3F0-7805-CCD55755B2E8}"/>
          </ac:spMkLst>
        </pc:spChg>
        <pc:spChg chg="add 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5" creationId="{3913B2CF-175A-CF04-1274-53E53C13AA10}"/>
          </ac:spMkLst>
        </pc:spChg>
        <pc:spChg chg="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13" creationId="{863CDE67-B231-1BF4-FC1C-AD4E68AD53D1}"/>
          </ac:spMkLst>
        </pc:spChg>
        <pc:spChg chg="del 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14" creationId="{E677E033-A95E-B9D2-E425-8B381279DD85}"/>
          </ac:spMkLst>
        </pc:spChg>
        <pc:spChg chg="del mod ord">
          <ac:chgData name="Ryan Kaczmarczyk" userId="7071fcb2-2c7e-4cad-bf16-2fa7f0407802" providerId="ADAL" clId="{9ED4A306-5103-4345-9DE7-7B0C8341461D}" dt="2024-10-01T05:23:38.522" v="310" actId="700"/>
          <ac:spMkLst>
            <pc:docMk/>
            <pc:sldMk cId="1852335591" sldId="296"/>
            <ac:spMk id="15" creationId="{81973733-3EC3-0B96-E7E0-74561F3B68B0}"/>
          </ac:spMkLst>
        </pc:spChg>
        <pc:picChg chg="add mod">
          <ac:chgData name="Ryan Kaczmarczyk" userId="7071fcb2-2c7e-4cad-bf16-2fa7f0407802" providerId="ADAL" clId="{9ED4A306-5103-4345-9DE7-7B0C8341461D}" dt="2024-10-01T05:46:04.598" v="670" actId="1076"/>
          <ac:picMkLst>
            <pc:docMk/>
            <pc:sldMk cId="1852335591" sldId="296"/>
            <ac:picMk id="1026" creationId="{248CBCA9-2390-7F83-8094-DDFB63C50013}"/>
          </ac:picMkLst>
        </pc:picChg>
      </pc:sldChg>
      <pc:sldChg chg="modSp mod modNotesTx">
        <pc:chgData name="Ryan Kaczmarczyk" userId="7071fcb2-2c7e-4cad-bf16-2fa7f0407802" providerId="ADAL" clId="{9ED4A306-5103-4345-9DE7-7B0C8341461D}" dt="2024-10-01T06:01:20.973" v="810"/>
        <pc:sldMkLst>
          <pc:docMk/>
          <pc:sldMk cId="48919555" sldId="297"/>
        </pc:sldMkLst>
        <pc:spChg chg="mod">
          <ac:chgData name="Ryan Kaczmarczyk" userId="7071fcb2-2c7e-4cad-bf16-2fa7f0407802" providerId="ADAL" clId="{9ED4A306-5103-4345-9DE7-7B0C8341461D}" dt="2024-10-01T06:01:19.569" v="809"/>
          <ac:spMkLst>
            <pc:docMk/>
            <pc:sldMk cId="48919555" sldId="297"/>
            <ac:spMk id="3" creationId="{DA71B4FB-7A80-B9E9-23CC-F5B31FCA28B6}"/>
          </ac:spMkLst>
        </pc:spChg>
        <pc:spChg chg="mod">
          <ac:chgData name="Ryan Kaczmarczyk" userId="7071fcb2-2c7e-4cad-bf16-2fa7f0407802" providerId="ADAL" clId="{9ED4A306-5103-4345-9DE7-7B0C8341461D}" dt="2024-10-01T05:52:08.873" v="696" actId="20577"/>
          <ac:spMkLst>
            <pc:docMk/>
            <pc:sldMk cId="48919555" sldId="297"/>
            <ac:spMk id="13" creationId="{863CDE67-B231-1BF4-FC1C-AD4E68AD53D1}"/>
          </ac:spMkLst>
        </pc:spChg>
        <pc:spChg chg="mod">
          <ac:chgData name="Ryan Kaczmarczyk" userId="7071fcb2-2c7e-4cad-bf16-2fa7f0407802" providerId="ADAL" clId="{9ED4A306-5103-4345-9DE7-7B0C8341461D}" dt="2024-10-01T05:52:04.868" v="687" actId="20577"/>
          <ac:spMkLst>
            <pc:docMk/>
            <pc:sldMk cId="48919555" sldId="297"/>
            <ac:spMk id="14" creationId="{E677E033-A95E-B9D2-E425-8B381279DD85}"/>
          </ac:spMkLst>
        </pc:spChg>
      </pc:sldChg>
      <pc:sldChg chg="addSp delSp modSp mod modClrScheme chgLayout">
        <pc:chgData name="Ryan Kaczmarczyk" userId="7071fcb2-2c7e-4cad-bf16-2fa7f0407802" providerId="ADAL" clId="{9ED4A306-5103-4345-9DE7-7B0C8341461D}" dt="2024-10-02T01:52:56.844" v="1175" actId="2085"/>
        <pc:sldMkLst>
          <pc:docMk/>
          <pc:sldMk cId="2080628376" sldId="298"/>
        </pc:sldMkLst>
        <pc:spChg chg="add 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2" creationId="{44F56DD2-83A2-8A78-52CA-34E28B64E48D}"/>
          </ac:spMkLst>
        </pc:spChg>
        <pc:spChg chg="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3" creationId="{DA71B4FB-7A80-B9E9-23CC-F5B31FCA28B6}"/>
          </ac:spMkLst>
        </pc:spChg>
        <pc:spChg chg="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4" creationId="{46A74A1F-743B-E3F0-7805-CCD55755B2E8}"/>
          </ac:spMkLst>
        </pc:spChg>
        <pc:spChg chg="add 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5" creationId="{33A3E1D4-613E-E2F9-C5D7-FB3D501B171B}"/>
          </ac:spMkLst>
        </pc:spChg>
        <pc:spChg chg="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13" creationId="{863CDE67-B231-1BF4-FC1C-AD4E68AD53D1}"/>
          </ac:spMkLst>
        </pc:spChg>
        <pc:spChg chg="del 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14" creationId="{E677E033-A95E-B9D2-E425-8B381279DD85}"/>
          </ac:spMkLst>
        </pc:spChg>
        <pc:spChg chg="del mod ord">
          <ac:chgData name="Ryan Kaczmarczyk" userId="7071fcb2-2c7e-4cad-bf16-2fa7f0407802" providerId="ADAL" clId="{9ED4A306-5103-4345-9DE7-7B0C8341461D}" dt="2024-10-01T05:23:43.439" v="311" actId="700"/>
          <ac:spMkLst>
            <pc:docMk/>
            <pc:sldMk cId="2080628376" sldId="298"/>
            <ac:spMk id="15" creationId="{81973733-3EC3-0B96-E7E0-74561F3B68B0}"/>
          </ac:spMkLst>
        </pc:spChg>
        <pc:graphicFrameChg chg="mod">
          <ac:chgData name="Ryan Kaczmarczyk" userId="7071fcb2-2c7e-4cad-bf16-2fa7f0407802" providerId="ADAL" clId="{9ED4A306-5103-4345-9DE7-7B0C8341461D}" dt="2024-10-02T01:52:56.844" v="1175" actId="2085"/>
          <ac:graphicFrameMkLst>
            <pc:docMk/>
            <pc:sldMk cId="2080628376" sldId="298"/>
            <ac:graphicFrameMk id="18" creationId="{880E2351-00A6-2FC6-FB87-DA8E6A6F38AA}"/>
          </ac:graphicFrameMkLst>
        </pc:graphicFrameChg>
      </pc:sldChg>
      <pc:sldChg chg="addSp delSp modSp mod modClrScheme chgLayout">
        <pc:chgData name="Ryan Kaczmarczyk" userId="7071fcb2-2c7e-4cad-bf16-2fa7f0407802" providerId="ADAL" clId="{9ED4A306-5103-4345-9DE7-7B0C8341461D}" dt="2024-10-14T22:25:15.686" v="2580" actId="20577"/>
        <pc:sldMkLst>
          <pc:docMk/>
          <pc:sldMk cId="2839989564" sldId="300"/>
        </pc:sldMkLst>
        <pc:spChg chg="add 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2" creationId="{39C6216C-AB0E-AA61-39C1-A31115AC46F2}"/>
          </ac:spMkLst>
        </pc:spChg>
        <pc:spChg chg="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3" creationId="{DA71B4FB-7A80-B9E9-23CC-F5B31FCA28B6}"/>
          </ac:spMkLst>
        </pc:spChg>
        <pc:spChg chg="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4" creationId="{46A74A1F-743B-E3F0-7805-CCD55755B2E8}"/>
          </ac:spMkLst>
        </pc:spChg>
        <pc:spChg chg="add 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5" creationId="{65700116-3569-3DEF-548A-5882928DAF25}"/>
          </ac:spMkLst>
        </pc:spChg>
        <pc:spChg chg="mod">
          <ac:chgData name="Ryan Kaczmarczyk" userId="7071fcb2-2c7e-4cad-bf16-2fa7f0407802" providerId="ADAL" clId="{9ED4A306-5103-4345-9DE7-7B0C8341461D}" dt="2024-10-14T22:25:15.686" v="2580" actId="20577"/>
          <ac:spMkLst>
            <pc:docMk/>
            <pc:sldMk cId="2839989564" sldId="300"/>
            <ac:spMk id="9" creationId="{1B7E89DF-F566-A7FA-C0D1-06B9AFD88103}"/>
          </ac:spMkLst>
        </pc:spChg>
        <pc:spChg chg="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13" creationId="{863CDE67-B231-1BF4-FC1C-AD4E68AD53D1}"/>
          </ac:spMkLst>
        </pc:spChg>
        <pc:spChg chg="del 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14" creationId="{E677E033-A95E-B9D2-E425-8B381279DD85}"/>
          </ac:spMkLst>
        </pc:spChg>
        <pc:spChg chg="del mod ord">
          <ac:chgData name="Ryan Kaczmarczyk" userId="7071fcb2-2c7e-4cad-bf16-2fa7f0407802" providerId="ADAL" clId="{9ED4A306-5103-4345-9DE7-7B0C8341461D}" dt="2024-10-01T05:23:51.128" v="312" actId="700"/>
          <ac:spMkLst>
            <pc:docMk/>
            <pc:sldMk cId="2839989564" sldId="300"/>
            <ac:spMk id="15" creationId="{81973733-3EC3-0B96-E7E0-74561F3B68B0}"/>
          </ac:spMkLst>
        </pc:spChg>
        <pc:graphicFrameChg chg="mod">
          <ac:chgData name="Ryan Kaczmarczyk" userId="7071fcb2-2c7e-4cad-bf16-2fa7f0407802" providerId="ADAL" clId="{9ED4A306-5103-4345-9DE7-7B0C8341461D}" dt="2024-10-08T15:51:59.301" v="2398"/>
          <ac:graphicFrameMkLst>
            <pc:docMk/>
            <pc:sldMk cId="2839989564" sldId="300"/>
            <ac:graphicFrameMk id="6" creationId="{42D1B7BF-8091-EA2F-4D1B-034A604059F2}"/>
          </ac:graphicFrameMkLst>
        </pc:graphicFrameChg>
      </pc:sldChg>
      <pc:sldChg chg="addSp delSp modSp mod modClrScheme chgLayout">
        <pc:chgData name="Ryan Kaczmarczyk" userId="7071fcb2-2c7e-4cad-bf16-2fa7f0407802" providerId="ADAL" clId="{9ED4A306-5103-4345-9DE7-7B0C8341461D}" dt="2024-10-02T03:35:43.161" v="2193" actId="1076"/>
        <pc:sldMkLst>
          <pc:docMk/>
          <pc:sldMk cId="1917169179" sldId="302"/>
        </pc:sldMkLst>
        <pc:spChg chg="add del mod ord">
          <ac:chgData name="Ryan Kaczmarczyk" userId="7071fcb2-2c7e-4cad-bf16-2fa7f0407802" providerId="ADAL" clId="{9ED4A306-5103-4345-9DE7-7B0C8341461D}" dt="2024-10-02T02:05:58.029" v="1249" actId="12084"/>
          <ac:spMkLst>
            <pc:docMk/>
            <pc:sldMk cId="1917169179" sldId="302"/>
            <ac:spMk id="2" creationId="{9ECFC81A-5C0F-7982-E7E8-2A11F9B208F5}"/>
          </ac:spMkLst>
        </pc:spChg>
        <pc:spChg chg="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3" creationId="{DA71B4FB-7A80-B9E9-23CC-F5B31FCA28B6}"/>
          </ac:spMkLst>
        </pc:spChg>
        <pc:spChg chg="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4" creationId="{46A74A1F-743B-E3F0-7805-CCD55755B2E8}"/>
          </ac:spMkLst>
        </pc:spChg>
        <pc:spChg chg="add 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5" creationId="{C19F46CE-7019-341D-52B1-9509A4944EA6}"/>
          </ac:spMkLst>
        </pc:spChg>
        <pc:spChg chg="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13" creationId="{863CDE67-B231-1BF4-FC1C-AD4E68AD53D1}"/>
          </ac:spMkLst>
        </pc:spChg>
        <pc:spChg chg="del 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14" creationId="{E677E033-A95E-B9D2-E425-8B381279DD85}"/>
          </ac:spMkLst>
        </pc:spChg>
        <pc:spChg chg="del mod ord">
          <ac:chgData name="Ryan Kaczmarczyk" userId="7071fcb2-2c7e-4cad-bf16-2fa7f0407802" providerId="ADAL" clId="{9ED4A306-5103-4345-9DE7-7B0C8341461D}" dt="2024-10-01T05:23:56.347" v="313" actId="700"/>
          <ac:spMkLst>
            <pc:docMk/>
            <pc:sldMk cId="1917169179" sldId="302"/>
            <ac:spMk id="15" creationId="{81973733-3EC3-0B96-E7E0-74561F3B68B0}"/>
          </ac:spMkLst>
        </pc:spChg>
        <pc:graphicFrameChg chg="add mod">
          <ac:chgData name="Ryan Kaczmarczyk" userId="7071fcb2-2c7e-4cad-bf16-2fa7f0407802" providerId="ADAL" clId="{9ED4A306-5103-4345-9DE7-7B0C8341461D}" dt="2024-10-02T03:35:43.161" v="2193" actId="1076"/>
          <ac:graphicFrameMkLst>
            <pc:docMk/>
            <pc:sldMk cId="1917169179" sldId="302"/>
            <ac:graphicFrameMk id="6" creationId="{9FDF6860-9768-FC0C-D9F9-7D4B45E564B6}"/>
          </ac:graphicFrameMkLst>
        </pc:graphicFrameChg>
      </pc:sldChg>
      <pc:sldChg chg="addSp delSp modSp mod">
        <pc:chgData name="Ryan Kaczmarczyk" userId="7071fcb2-2c7e-4cad-bf16-2fa7f0407802" providerId="ADAL" clId="{9ED4A306-5103-4345-9DE7-7B0C8341461D}" dt="2024-10-08T15:59:16.797" v="2579" actId="404"/>
        <pc:sldMkLst>
          <pc:docMk/>
          <pc:sldMk cId="3346816995" sldId="303"/>
        </pc:sldMkLst>
        <pc:spChg chg="del mod">
          <ac:chgData name="Ryan Kaczmarczyk" userId="7071fcb2-2c7e-4cad-bf16-2fa7f0407802" providerId="ADAL" clId="{9ED4A306-5103-4345-9DE7-7B0C8341461D}" dt="2024-10-02T02:00:23.544" v="1193" actId="12084"/>
          <ac:spMkLst>
            <pc:docMk/>
            <pc:sldMk cId="3346816995" sldId="303"/>
            <ac:spMk id="14" creationId="{E677E033-A95E-B9D2-E425-8B381279DD85}"/>
          </ac:spMkLst>
        </pc:spChg>
        <pc:graphicFrameChg chg="add mod modGraphic">
          <ac:chgData name="Ryan Kaczmarczyk" userId="7071fcb2-2c7e-4cad-bf16-2fa7f0407802" providerId="ADAL" clId="{9ED4A306-5103-4345-9DE7-7B0C8341461D}" dt="2024-10-08T15:59:16.797" v="2579" actId="404"/>
          <ac:graphicFrameMkLst>
            <pc:docMk/>
            <pc:sldMk cId="3346816995" sldId="303"/>
            <ac:graphicFrameMk id="2" creationId="{4902AB01-6AFD-2E09-DCE3-78A3740BD2C9}"/>
          </ac:graphicFrameMkLst>
        </pc:graphicFrameChg>
      </pc:sldChg>
      <pc:sldChg chg="modSp mod">
        <pc:chgData name="Ryan Kaczmarczyk" userId="7071fcb2-2c7e-4cad-bf16-2fa7f0407802" providerId="ADAL" clId="{9ED4A306-5103-4345-9DE7-7B0C8341461D}" dt="2024-10-02T03:34:33.311" v="2184" actId="5793"/>
        <pc:sldMkLst>
          <pc:docMk/>
          <pc:sldMk cId="2974120754" sldId="304"/>
        </pc:sldMkLst>
        <pc:spChg chg="mod">
          <ac:chgData name="Ryan Kaczmarczyk" userId="7071fcb2-2c7e-4cad-bf16-2fa7f0407802" providerId="ADAL" clId="{9ED4A306-5103-4345-9DE7-7B0C8341461D}" dt="2024-10-01T05:23:25.648" v="309" actId="20577"/>
          <ac:spMkLst>
            <pc:docMk/>
            <pc:sldMk cId="2974120754" sldId="304"/>
            <ac:spMk id="13" creationId="{863CDE67-B231-1BF4-FC1C-AD4E68AD53D1}"/>
          </ac:spMkLst>
        </pc:spChg>
        <pc:spChg chg="mod">
          <ac:chgData name="Ryan Kaczmarczyk" userId="7071fcb2-2c7e-4cad-bf16-2fa7f0407802" providerId="ADAL" clId="{9ED4A306-5103-4345-9DE7-7B0C8341461D}" dt="2024-10-02T03:34:33.311" v="2184" actId="5793"/>
          <ac:spMkLst>
            <pc:docMk/>
            <pc:sldMk cId="2974120754" sldId="304"/>
            <ac:spMk id="14" creationId="{E677E033-A95E-B9D2-E425-8B381279DD85}"/>
          </ac:spMkLst>
        </pc:spChg>
      </pc:sldChg>
      <pc:sldChg chg="modSp add mod">
        <pc:chgData name="Ryan Kaczmarczyk" userId="7071fcb2-2c7e-4cad-bf16-2fa7f0407802" providerId="ADAL" clId="{9ED4A306-5103-4345-9DE7-7B0C8341461D}" dt="2024-10-02T02:33:14.987" v="1888" actId="1076"/>
        <pc:sldMkLst>
          <pc:docMk/>
          <pc:sldMk cId="1232740369" sldId="305"/>
        </pc:sldMkLst>
        <pc:graphicFrameChg chg="mod modGraphic">
          <ac:chgData name="Ryan Kaczmarczyk" userId="7071fcb2-2c7e-4cad-bf16-2fa7f0407802" providerId="ADAL" clId="{9ED4A306-5103-4345-9DE7-7B0C8341461D}" dt="2024-10-02T02:33:14.987" v="1888" actId="1076"/>
          <ac:graphicFrameMkLst>
            <pc:docMk/>
            <pc:sldMk cId="1232740369" sldId="305"/>
            <ac:graphicFrameMk id="6" creationId="{9FDF6860-9768-FC0C-D9F9-7D4B45E564B6}"/>
          </ac:graphicFrameMkLst>
        </pc:graphicFrameChg>
      </pc:sldChg>
      <pc:sldChg chg="addSp modSp new del mod">
        <pc:chgData name="Ryan Kaczmarczyk" userId="7071fcb2-2c7e-4cad-bf16-2fa7f0407802" providerId="ADAL" clId="{9ED4A306-5103-4345-9DE7-7B0C8341461D}" dt="2024-10-02T01:37:37.669" v="1002" actId="2696"/>
        <pc:sldMkLst>
          <pc:docMk/>
          <pc:sldMk cId="3700872894" sldId="305"/>
        </pc:sldMkLst>
        <pc:picChg chg="add mod">
          <ac:chgData name="Ryan Kaczmarczyk" userId="7071fcb2-2c7e-4cad-bf16-2fa7f0407802" providerId="ADAL" clId="{9ED4A306-5103-4345-9DE7-7B0C8341461D}" dt="2024-10-02T00:53:00.110" v="948"/>
          <ac:picMkLst>
            <pc:docMk/>
            <pc:sldMk cId="3700872894" sldId="305"/>
            <ac:picMk id="5" creationId="{EAE83282-46BF-60D5-14CB-429ACF06A372}"/>
          </ac:picMkLst>
        </pc:picChg>
        <pc:picChg chg="add mod modCrop">
          <ac:chgData name="Ryan Kaczmarczyk" userId="7071fcb2-2c7e-4cad-bf16-2fa7f0407802" providerId="ADAL" clId="{9ED4A306-5103-4345-9DE7-7B0C8341461D}" dt="2024-10-02T00:54:59.324" v="955" actId="732"/>
          <ac:picMkLst>
            <pc:docMk/>
            <pc:sldMk cId="3700872894" sldId="305"/>
            <ac:picMk id="6" creationId="{509CEABE-E60C-5B34-1BB3-188FE079EDBC}"/>
          </ac:picMkLst>
        </pc:picChg>
      </pc:sldChg>
      <pc:sldChg chg="modSp add mod">
        <pc:chgData name="Ryan Kaczmarczyk" userId="7071fcb2-2c7e-4cad-bf16-2fa7f0407802" providerId="ADAL" clId="{9ED4A306-5103-4345-9DE7-7B0C8341461D}" dt="2024-10-01T05:55:30.048" v="807" actId="20577"/>
        <pc:sldMkLst>
          <pc:docMk/>
          <pc:sldMk cId="4245824446" sldId="305"/>
        </pc:sldMkLst>
        <pc:spChg chg="mod">
          <ac:chgData name="Ryan Kaczmarczyk" userId="7071fcb2-2c7e-4cad-bf16-2fa7f0407802" providerId="ADAL" clId="{9ED4A306-5103-4345-9DE7-7B0C8341461D}" dt="2024-10-01T05:52:23.068" v="706" actId="20577"/>
          <ac:spMkLst>
            <pc:docMk/>
            <pc:sldMk cId="4245824446" sldId="305"/>
            <ac:spMk id="13" creationId="{863CDE67-B231-1BF4-FC1C-AD4E68AD53D1}"/>
          </ac:spMkLst>
        </pc:spChg>
        <pc:spChg chg="mod">
          <ac:chgData name="Ryan Kaczmarczyk" userId="7071fcb2-2c7e-4cad-bf16-2fa7f0407802" providerId="ADAL" clId="{9ED4A306-5103-4345-9DE7-7B0C8341461D}" dt="2024-10-01T05:55:30.048" v="807" actId="20577"/>
          <ac:spMkLst>
            <pc:docMk/>
            <pc:sldMk cId="4245824446" sldId="305"/>
            <ac:spMk id="14" creationId="{E677E033-A95E-B9D2-E425-8B381279DD85}"/>
          </ac:spMkLst>
        </pc:spChg>
      </pc:sldChg>
      <pc:sldChg chg="add del">
        <pc:chgData name="Ryan Kaczmarczyk" userId="7071fcb2-2c7e-4cad-bf16-2fa7f0407802" providerId="ADAL" clId="{9ED4A306-5103-4345-9DE7-7B0C8341461D}" dt="2024-10-02T02:32:58.987" v="1886" actId="2696"/>
        <pc:sldMkLst>
          <pc:docMk/>
          <pc:sldMk cId="2223595201" sldId="306"/>
        </pc:sldMkLst>
      </pc:sldChg>
      <pc:sldChg chg="modSp add mod">
        <pc:chgData name="Ryan Kaczmarczyk" userId="7071fcb2-2c7e-4cad-bf16-2fa7f0407802" providerId="ADAL" clId="{9ED4A306-5103-4345-9DE7-7B0C8341461D}" dt="2024-10-08T15:56:32.012" v="2544"/>
        <pc:sldMkLst>
          <pc:docMk/>
          <pc:sldMk cId="2921504134" sldId="306"/>
        </pc:sldMkLst>
        <pc:graphicFrameChg chg="mod modGraphic">
          <ac:chgData name="Ryan Kaczmarczyk" userId="7071fcb2-2c7e-4cad-bf16-2fa7f0407802" providerId="ADAL" clId="{9ED4A306-5103-4345-9DE7-7B0C8341461D}" dt="2024-10-08T15:56:32.012" v="2544"/>
          <ac:graphicFrameMkLst>
            <pc:docMk/>
            <pc:sldMk cId="2921504134" sldId="306"/>
            <ac:graphicFrameMk id="6" creationId="{9FDF6860-9768-FC0C-D9F9-7D4B45E564B6}"/>
          </ac:graphicFrameMkLst>
        </pc:graphicFrameChg>
      </pc:sldChg>
      <pc:sldChg chg="add del">
        <pc:chgData name="Ryan Kaczmarczyk" userId="7071fcb2-2c7e-4cad-bf16-2fa7f0407802" providerId="ADAL" clId="{9ED4A306-5103-4345-9DE7-7B0C8341461D}" dt="2024-10-02T02:33:01.698" v="1887" actId="2696"/>
        <pc:sldMkLst>
          <pc:docMk/>
          <pc:sldMk cId="695640614" sldId="307"/>
        </pc:sldMkLst>
      </pc:sldChg>
      <pc:sldChg chg="modSp add mod">
        <pc:chgData name="Ryan Kaczmarczyk" userId="7071fcb2-2c7e-4cad-bf16-2fa7f0407802" providerId="ADAL" clId="{9ED4A306-5103-4345-9DE7-7B0C8341461D}" dt="2024-10-08T15:58:54.795" v="2575" actId="1076"/>
        <pc:sldMkLst>
          <pc:docMk/>
          <pc:sldMk cId="3296819058" sldId="307"/>
        </pc:sldMkLst>
        <pc:graphicFrameChg chg="mod modGraphic">
          <ac:chgData name="Ryan Kaczmarczyk" userId="7071fcb2-2c7e-4cad-bf16-2fa7f0407802" providerId="ADAL" clId="{9ED4A306-5103-4345-9DE7-7B0C8341461D}" dt="2024-10-08T15:58:54.795" v="2575" actId="1076"/>
          <ac:graphicFrameMkLst>
            <pc:docMk/>
            <pc:sldMk cId="3296819058" sldId="307"/>
            <ac:graphicFrameMk id="6" creationId="{9FDF6860-9768-FC0C-D9F9-7D4B45E564B6}"/>
          </ac:graphicFrameMkLst>
        </pc:graphicFrameChg>
      </pc:sldChg>
      <pc:sldMasterChg chg="modSp modSldLayout">
        <pc:chgData name="Ryan Kaczmarczyk" userId="7071fcb2-2c7e-4cad-bf16-2fa7f0407802" providerId="ADAL" clId="{9ED4A306-5103-4345-9DE7-7B0C8341461D}" dt="2024-10-02T12:35:55.513" v="2210" actId="1076"/>
        <pc:sldMasterMkLst>
          <pc:docMk/>
          <pc:sldMasterMk cId="3705740627" sldId="2147483690"/>
        </pc:sldMasterMkLst>
        <pc:spChg chg="mod">
          <ac:chgData name="Ryan Kaczmarczyk" userId="7071fcb2-2c7e-4cad-bf16-2fa7f0407802" providerId="ADAL" clId="{9ED4A306-5103-4345-9DE7-7B0C8341461D}" dt="2024-10-01T06:12:26.731" v="924" actId="404"/>
          <ac:spMkLst>
            <pc:docMk/>
            <pc:sldMasterMk cId="3705740627" sldId="2147483690"/>
            <ac:spMk id="6" creationId="{60DEE85D-EC44-504C-6885-A76E01FCED26}"/>
          </ac:spMkLst>
        </pc:spChg>
        <pc:sldLayoutChg chg="modSp mod">
          <pc:chgData name="Ryan Kaczmarczyk" userId="7071fcb2-2c7e-4cad-bf16-2fa7f0407802" providerId="ADAL" clId="{9ED4A306-5103-4345-9DE7-7B0C8341461D}" dt="2024-10-01T06:11:32.481" v="918"/>
          <pc:sldLayoutMkLst>
            <pc:docMk/>
            <pc:sldMasterMk cId="3705740627" sldId="2147483648"/>
            <pc:sldLayoutMk cId="3456967066" sldId="2147483695"/>
          </pc:sldLayoutMkLst>
          <pc:spChg chg="mod">
            <ac:chgData name="Ryan Kaczmarczyk" userId="7071fcb2-2c7e-4cad-bf16-2fa7f0407802" providerId="ADAL" clId="{9ED4A306-5103-4345-9DE7-7B0C8341461D}" dt="2024-10-01T06:11:32.481" v="918"/>
            <ac:spMkLst>
              <pc:docMk/>
              <pc:sldMasterMk cId="3705740627" sldId="2147483648"/>
              <pc:sldLayoutMk cId="3456967066" sldId="2147483695"/>
              <ac:spMk id="6" creationId="{29276B55-13F3-0D7F-F043-156EC1431172}"/>
            </ac:spMkLst>
          </pc:spChg>
        </pc:sldLayoutChg>
        <pc:sldLayoutChg chg="addSp modSp mod">
          <pc:chgData name="Ryan Kaczmarczyk" userId="7071fcb2-2c7e-4cad-bf16-2fa7f0407802" providerId="ADAL" clId="{9ED4A306-5103-4345-9DE7-7B0C8341461D}" dt="2024-10-02T12:35:55.513" v="2210" actId="1076"/>
          <pc:sldLayoutMkLst>
            <pc:docMk/>
            <pc:sldMasterMk cId="3705740627" sldId="2147483648"/>
            <pc:sldLayoutMk cId="1086372109" sldId="2147483702"/>
          </pc:sldLayoutMkLst>
          <pc:spChg chg="mod">
            <ac:chgData name="Ryan Kaczmarczyk" userId="7071fcb2-2c7e-4cad-bf16-2fa7f0407802" providerId="ADAL" clId="{9ED4A306-5103-4345-9DE7-7B0C8341461D}" dt="2024-10-02T12:34:51.149" v="2202" actId="1076"/>
            <ac:spMkLst>
              <pc:docMk/>
              <pc:sldMasterMk cId="3705740627" sldId="2147483648"/>
              <pc:sldLayoutMk cId="1086372109" sldId="2147483702"/>
              <ac:spMk id="6" creationId="{EF9850F2-11EB-A8D6-4FBD-903F208B07C4}"/>
            </ac:spMkLst>
          </pc:spChg>
          <pc:spChg chg="mod">
            <ac:chgData name="Ryan Kaczmarczyk" userId="7071fcb2-2c7e-4cad-bf16-2fa7f0407802" providerId="ADAL" clId="{9ED4A306-5103-4345-9DE7-7B0C8341461D}" dt="2024-10-02T12:34:53.232" v="2203" actId="1076"/>
            <ac:spMkLst>
              <pc:docMk/>
              <pc:sldMasterMk cId="3705740627" sldId="2147483648"/>
              <pc:sldLayoutMk cId="1086372109" sldId="2147483702"/>
              <ac:spMk id="7" creationId="{606DB14B-466B-1B3B-B0CB-B7E1BA9F1111}"/>
            </ac:spMkLst>
          </pc:spChg>
          <pc:spChg chg="mod">
            <ac:chgData name="Ryan Kaczmarczyk" userId="7071fcb2-2c7e-4cad-bf16-2fa7f0407802" providerId="ADAL" clId="{9ED4A306-5103-4345-9DE7-7B0C8341461D}" dt="2024-10-02T12:35:35.654" v="2208" actId="1076"/>
            <ac:spMkLst>
              <pc:docMk/>
              <pc:sldMasterMk cId="3705740627" sldId="2147483648"/>
              <pc:sldLayoutMk cId="1086372109" sldId="2147483702"/>
              <ac:spMk id="8" creationId="{10B71AFA-6ABE-842B-EAC7-ED430A4121DB}"/>
            </ac:spMkLst>
          </pc:spChg>
          <pc:spChg chg="mod">
            <ac:chgData name="Ryan Kaczmarczyk" userId="7071fcb2-2c7e-4cad-bf16-2fa7f0407802" providerId="ADAL" clId="{9ED4A306-5103-4345-9DE7-7B0C8341461D}" dt="2024-10-02T12:35:38.074" v="2209" actId="1076"/>
            <ac:spMkLst>
              <pc:docMk/>
              <pc:sldMasterMk cId="3705740627" sldId="2147483648"/>
              <pc:sldLayoutMk cId="1086372109" sldId="2147483702"/>
              <ac:spMk id="10" creationId="{CE5FDE59-4CAE-E818-F742-9003A041CB34}"/>
            </ac:spMkLst>
          </pc:spChg>
          <pc:spChg chg="add mod">
            <ac:chgData name="Ryan Kaczmarczyk" userId="7071fcb2-2c7e-4cad-bf16-2fa7f0407802" providerId="ADAL" clId="{9ED4A306-5103-4345-9DE7-7B0C8341461D}" dt="2024-10-01T04:26:53.702" v="118" actId="1076"/>
            <ac:spMkLst>
              <pc:docMk/>
              <pc:sldMasterMk cId="3705740627" sldId="2147483648"/>
              <pc:sldLayoutMk cId="1086372109" sldId="2147483702"/>
              <ac:spMk id="11" creationId="{C3DFC18C-B628-9006-36B9-F58D2633E7F4}"/>
            </ac:spMkLst>
          </pc:spChg>
          <pc:spChg chg="add mod">
            <ac:chgData name="Ryan Kaczmarczyk" userId="7071fcb2-2c7e-4cad-bf16-2fa7f0407802" providerId="ADAL" clId="{9ED4A306-5103-4345-9DE7-7B0C8341461D}" dt="2024-10-01T04:26:45.279" v="116" actId="1076"/>
            <ac:spMkLst>
              <pc:docMk/>
              <pc:sldMasterMk cId="3705740627" sldId="2147483648"/>
              <pc:sldLayoutMk cId="1086372109" sldId="2147483702"/>
              <ac:spMk id="12" creationId="{C378E76E-A0C5-2941-1A00-07107CAB1EB1}"/>
            </ac:spMkLst>
          </pc:spChg>
          <pc:spChg chg="add mod">
            <ac:chgData name="Ryan Kaczmarczyk" userId="7071fcb2-2c7e-4cad-bf16-2fa7f0407802" providerId="ADAL" clId="{9ED4A306-5103-4345-9DE7-7B0C8341461D}" dt="2024-10-02T12:34:43.558" v="2201" actId="1076"/>
            <ac:spMkLst>
              <pc:docMk/>
              <pc:sldMasterMk cId="3705740627" sldId="2147483648"/>
              <pc:sldLayoutMk cId="1086372109" sldId="2147483702"/>
              <ac:spMk id="14" creationId="{7CDE46CD-19D3-336D-5D9C-A5E4B8F00FDC}"/>
            </ac:spMkLst>
          </pc:spChg>
          <pc:spChg chg="add mod">
            <ac:chgData name="Ryan Kaczmarczyk" userId="7071fcb2-2c7e-4cad-bf16-2fa7f0407802" providerId="ADAL" clId="{9ED4A306-5103-4345-9DE7-7B0C8341461D}" dt="2024-10-02T12:35:55.513" v="2210" actId="1076"/>
            <ac:spMkLst>
              <pc:docMk/>
              <pc:sldMasterMk cId="3705740627" sldId="2147483648"/>
              <pc:sldLayoutMk cId="1086372109" sldId="2147483702"/>
              <ac:spMk id="15" creationId="{BAC8FDB6-BABB-B9DA-27CE-D0CFB9CCA7DE}"/>
            </ac:spMkLst>
          </pc:spChg>
        </pc:sldLayoutChg>
      </pc:sldMasterChg>
    </pc:docChg>
  </pc:docChgLst>
  <pc:docChgLst>
    <pc:chgData name="Aidan Hoolihan" userId="S::ajh21f@fsu.edu::18a2b2b8-6e37-43b0-8a86-6e19fbe733d5" providerId="AD" clId="Web-{718D3E9C-32FD-AC44-5809-E27543D30378}"/>
    <pc:docChg chg="modSld">
      <pc:chgData name="Aidan Hoolihan" userId="S::ajh21f@fsu.edu::18a2b2b8-6e37-43b0-8a86-6e19fbe733d5" providerId="AD" clId="Web-{718D3E9C-32FD-AC44-5809-E27543D30378}" dt="2024-10-01T21:33:29.810" v="345" actId="1076"/>
      <pc:docMkLst>
        <pc:docMk/>
      </pc:docMkLst>
      <pc:sldChg chg="addSp delSp modSp">
        <pc:chgData name="Aidan Hoolihan" userId="S::ajh21f@fsu.edu::18a2b2b8-6e37-43b0-8a86-6e19fbe733d5" providerId="AD" clId="Web-{718D3E9C-32FD-AC44-5809-E27543D30378}" dt="2024-10-01T21:33:29.810" v="345" actId="1076"/>
        <pc:sldMkLst>
          <pc:docMk/>
          <pc:sldMk cId="3934060637" sldId="294"/>
        </pc:sldMkLst>
        <pc:spChg chg="add mod">
          <ac:chgData name="Aidan Hoolihan" userId="S::ajh21f@fsu.edu::18a2b2b8-6e37-43b0-8a86-6e19fbe733d5" providerId="AD" clId="Web-{718D3E9C-32FD-AC44-5809-E27543D30378}" dt="2024-10-01T21:30:28.992" v="321" actId="1076"/>
          <ac:spMkLst>
            <pc:docMk/>
            <pc:sldMk cId="3934060637" sldId="294"/>
            <ac:spMk id="7" creationId="{ECA3DD09-356A-F464-1CCF-AE30554B4FF5}"/>
          </ac:spMkLst>
        </pc:spChg>
        <pc:spChg chg="del">
          <ac:chgData name="Aidan Hoolihan" userId="S::ajh21f@fsu.edu::18a2b2b8-6e37-43b0-8a86-6e19fbe733d5" providerId="AD" clId="Web-{718D3E9C-32FD-AC44-5809-E27543D30378}" dt="2024-10-01T21:30:15.882" v="317"/>
          <ac:spMkLst>
            <pc:docMk/>
            <pc:sldMk cId="3934060637" sldId="294"/>
            <ac:spMk id="20" creationId="{8B55E1E5-095B-BE06-A047-8C5D60D6F444}"/>
          </ac:spMkLst>
        </pc:spChg>
        <pc:spChg chg="mod">
          <ac:chgData name="Aidan Hoolihan" userId="S::ajh21f@fsu.edu::18a2b2b8-6e37-43b0-8a86-6e19fbe733d5" providerId="AD" clId="Web-{718D3E9C-32FD-AC44-5809-E27543D30378}" dt="2024-10-01T21:33:23.419" v="344" actId="20577"/>
          <ac:spMkLst>
            <pc:docMk/>
            <pc:sldMk cId="3934060637" sldId="294"/>
            <ac:spMk id="24" creationId="{ABF5CB72-FE18-9367-CFE1-C97990C75030}"/>
          </ac:spMkLst>
        </pc:spChg>
        <pc:spChg chg="mod">
          <ac:chgData name="Aidan Hoolihan" userId="S::ajh21f@fsu.edu::18a2b2b8-6e37-43b0-8a86-6e19fbe733d5" providerId="AD" clId="Web-{718D3E9C-32FD-AC44-5809-E27543D30378}" dt="2024-10-01T21:33:29.810" v="345" actId="1076"/>
          <ac:spMkLst>
            <pc:docMk/>
            <pc:sldMk cId="3934060637" sldId="294"/>
            <ac:spMk id="25" creationId="{58A3E153-9864-9F76-7BAA-1CF3761369F4}"/>
          </ac:spMkLst>
        </pc:spChg>
        <pc:spChg chg="del">
          <ac:chgData name="Aidan Hoolihan" userId="S::ajh21f@fsu.edu::18a2b2b8-6e37-43b0-8a86-6e19fbe733d5" providerId="AD" clId="Web-{718D3E9C-32FD-AC44-5809-E27543D30378}" dt="2024-10-01T21:29:46.225" v="313"/>
          <ac:spMkLst>
            <pc:docMk/>
            <pc:sldMk cId="3934060637" sldId="294"/>
            <ac:spMk id="26" creationId="{505D0A1D-69DD-28BD-6C9A-178C6EBDEB3D}"/>
          </ac:spMkLst>
        </pc:spChg>
        <pc:picChg chg="mod modCrop">
          <ac:chgData name="Aidan Hoolihan" userId="S::ajh21f@fsu.edu::18a2b2b8-6e37-43b0-8a86-6e19fbe733d5" providerId="AD" clId="Web-{718D3E9C-32FD-AC44-5809-E27543D30378}" dt="2024-10-01T21:31:48.119" v="341" actId="1076"/>
          <ac:picMkLst>
            <pc:docMk/>
            <pc:sldMk cId="3934060637" sldId="294"/>
            <ac:picMk id="2" creationId="{510466E4-5CFB-7F08-D070-FCB78E35C2EB}"/>
          </ac:picMkLst>
        </pc:picChg>
        <pc:picChg chg="add del mod ord">
          <ac:chgData name="Aidan Hoolihan" userId="S::ajh21f@fsu.edu::18a2b2b8-6e37-43b0-8a86-6e19fbe733d5" providerId="AD" clId="Web-{718D3E9C-32FD-AC44-5809-E27543D30378}" dt="2024-10-01T21:29:52.913" v="316"/>
          <ac:picMkLst>
            <pc:docMk/>
            <pc:sldMk cId="3934060637" sldId="294"/>
            <ac:picMk id="5" creationId="{6556193A-1ACD-1EFC-5BF7-A763A34B7F1B}"/>
          </ac:picMkLst>
        </pc:picChg>
        <pc:picChg chg="add mod ord modCrop">
          <ac:chgData name="Aidan Hoolihan" userId="S::ajh21f@fsu.edu::18a2b2b8-6e37-43b0-8a86-6e19fbe733d5" providerId="AD" clId="Web-{718D3E9C-32FD-AC44-5809-E27543D30378}" dt="2024-10-01T21:31:56.510" v="342" actId="14100"/>
          <ac:picMkLst>
            <pc:docMk/>
            <pc:sldMk cId="3934060637" sldId="294"/>
            <ac:picMk id="8" creationId="{395D6862-AB5D-80B0-AB0D-2CC454A3C945}"/>
          </ac:picMkLst>
        </pc:picChg>
      </pc:sldChg>
      <pc:sldChg chg="addSp delSp modSp">
        <pc:chgData name="Aidan Hoolihan" userId="S::ajh21f@fsu.edu::18a2b2b8-6e37-43b0-8a86-6e19fbe733d5" providerId="AD" clId="Web-{718D3E9C-32FD-AC44-5809-E27543D30378}" dt="2024-10-01T20:44:56.644" v="308"/>
        <pc:sldMkLst>
          <pc:docMk/>
          <pc:sldMk cId="2115779655" sldId="301"/>
        </pc:sldMkLst>
        <pc:spChg chg="mod">
          <ac:chgData name="Aidan Hoolihan" userId="S::ajh21f@fsu.edu::18a2b2b8-6e37-43b0-8a86-6e19fbe733d5" providerId="AD" clId="Web-{718D3E9C-32FD-AC44-5809-E27543D30378}" dt="2024-10-01T20:17:13.881" v="57" actId="20577"/>
          <ac:spMkLst>
            <pc:docMk/>
            <pc:sldMk cId="2115779655" sldId="301"/>
            <ac:spMk id="14" creationId="{E677E033-A95E-B9D2-E425-8B381279DD85}"/>
          </ac:spMkLst>
        </pc:spChg>
        <pc:graphicFrameChg chg="add mod modGraphic">
          <ac:chgData name="Aidan Hoolihan" userId="S::ajh21f@fsu.edu::18a2b2b8-6e37-43b0-8a86-6e19fbe733d5" providerId="AD" clId="Web-{718D3E9C-32FD-AC44-5809-E27543D30378}" dt="2024-10-01T20:44:56.644" v="308"/>
          <ac:graphicFrameMkLst>
            <pc:docMk/>
            <pc:sldMk cId="2115779655" sldId="301"/>
            <ac:graphicFrameMk id="2" creationId="{855810B5-EF8F-EBD8-CA45-7DC1F155E8AA}"/>
          </ac:graphicFrameMkLst>
        </pc:graphicFrameChg>
        <pc:picChg chg="add mod">
          <ac:chgData name="Aidan Hoolihan" userId="S::ajh21f@fsu.edu::18a2b2b8-6e37-43b0-8a86-6e19fbe733d5" providerId="AD" clId="Web-{718D3E9C-32FD-AC44-5809-E27543D30378}" dt="2024-10-01T20:40:30.704" v="193" actId="1076"/>
          <ac:picMkLst>
            <pc:docMk/>
            <pc:sldMk cId="2115779655" sldId="301"/>
            <ac:picMk id="5" creationId="{224941F5-2172-B74D-50C7-83580D246F92}"/>
          </ac:picMkLst>
        </pc:picChg>
        <pc:picChg chg="add del mod">
          <ac:chgData name="Aidan Hoolihan" userId="S::ajh21f@fsu.edu::18a2b2b8-6e37-43b0-8a86-6e19fbe733d5" providerId="AD" clId="Web-{718D3E9C-32FD-AC44-5809-E27543D30378}" dt="2024-10-01T20:20:39.126" v="96"/>
          <ac:picMkLst>
            <pc:docMk/>
            <pc:sldMk cId="2115779655" sldId="301"/>
            <ac:picMk id="6" creationId="{6A5A4912-905A-5772-30B7-E23F3FAEA033}"/>
          </ac:picMkLst>
        </pc:picChg>
        <pc:picChg chg="add mod">
          <ac:chgData name="Aidan Hoolihan" userId="S::ajh21f@fsu.edu::18a2b2b8-6e37-43b0-8a86-6e19fbe733d5" providerId="AD" clId="Web-{718D3E9C-32FD-AC44-5809-E27543D30378}" dt="2024-10-01T20:40:34.423" v="194" actId="1076"/>
          <ac:picMkLst>
            <pc:docMk/>
            <pc:sldMk cId="2115779655" sldId="301"/>
            <ac:picMk id="7" creationId="{939283D7-C378-7A89-3615-41DF85183A9E}"/>
          </ac:picMkLst>
        </pc:picChg>
        <pc:picChg chg="add mod">
          <ac:chgData name="Aidan Hoolihan" userId="S::ajh21f@fsu.edu::18a2b2b8-6e37-43b0-8a86-6e19fbe733d5" providerId="AD" clId="Web-{718D3E9C-32FD-AC44-5809-E27543D30378}" dt="2024-10-01T20:40:37.408" v="195" actId="1076"/>
          <ac:picMkLst>
            <pc:docMk/>
            <pc:sldMk cId="2115779655" sldId="301"/>
            <ac:picMk id="8" creationId="{44179F81-EF86-5987-8B86-43743265FC2E}"/>
          </ac:picMkLst>
        </pc:picChg>
      </pc:sldChg>
      <pc:sldChg chg="modSp">
        <pc:chgData name="Aidan Hoolihan" userId="S::ajh21f@fsu.edu::18a2b2b8-6e37-43b0-8a86-6e19fbe733d5" providerId="AD" clId="Web-{718D3E9C-32FD-AC44-5809-E27543D30378}" dt="2024-10-01T21:05:50.683" v="312" actId="20577"/>
        <pc:sldMkLst>
          <pc:docMk/>
          <pc:sldMk cId="3346816995" sldId="303"/>
        </pc:sldMkLst>
        <pc:spChg chg="mod">
          <ac:chgData name="Aidan Hoolihan" userId="S::ajh21f@fsu.edu::18a2b2b8-6e37-43b0-8a86-6e19fbe733d5" providerId="AD" clId="Web-{718D3E9C-32FD-AC44-5809-E27543D30378}" dt="2024-10-01T21:05:50.683" v="312" actId="20577"/>
          <ac:spMkLst>
            <pc:docMk/>
            <pc:sldMk cId="3346816995" sldId="303"/>
            <ac:spMk id="13" creationId="{863CDE67-B231-1BF4-FC1C-AD4E68AD53D1}"/>
          </ac:spMkLst>
        </pc:spChg>
      </pc:sldChg>
    </pc:docChg>
  </pc:docChgLst>
  <pc:docChgLst>
    <pc:chgData name="Nicholas Jensen" userId="S::ndj21a@fsu.edu::d8d72e68-c4fb-4280-89a2-09ac2498eb14" providerId="AD" clId="Web-{42940B42-D8F1-DF2D-A467-22DD218E2426}"/>
    <pc:docChg chg="modSld">
      <pc:chgData name="Nicholas Jensen" userId="S::ndj21a@fsu.edu::d8d72e68-c4fb-4280-89a2-09ac2498eb14" providerId="AD" clId="Web-{42940B42-D8F1-DF2D-A467-22DD218E2426}" dt="2024-10-08T19:38:11.635" v="12" actId="1076"/>
      <pc:docMkLst>
        <pc:docMk/>
      </pc:docMkLst>
      <pc:sldChg chg="modSp">
        <pc:chgData name="Nicholas Jensen" userId="S::ndj21a@fsu.edu::d8d72e68-c4fb-4280-89a2-09ac2498eb14" providerId="AD" clId="Web-{42940B42-D8F1-DF2D-A467-22DD218E2426}" dt="2024-10-08T19:38:11.635" v="12" actId="1076"/>
        <pc:sldMkLst>
          <pc:docMk/>
          <pc:sldMk cId="142956665" sldId="293"/>
        </pc:sldMkLst>
        <pc:picChg chg="mod modCrop">
          <ac:chgData name="Nicholas Jensen" userId="S::ndj21a@fsu.edu::d8d72e68-c4fb-4280-89a2-09ac2498eb14" providerId="AD" clId="Web-{42940B42-D8F1-DF2D-A467-22DD218E2426}" dt="2024-10-08T19:38:11.635" v="12" actId="1076"/>
          <ac:picMkLst>
            <pc:docMk/>
            <pc:sldMk cId="142956665" sldId="293"/>
            <ac:picMk id="17" creationId="{8C041A62-0DB2-2450-4365-204A32ED5B2F}"/>
          </ac:picMkLst>
        </pc:picChg>
      </pc:sldChg>
      <pc:sldChg chg="modSp">
        <pc:chgData name="Nicholas Jensen" userId="S::ndj21a@fsu.edu::d8d72e68-c4fb-4280-89a2-09ac2498eb14" providerId="AD" clId="Web-{42940B42-D8F1-DF2D-A467-22DD218E2426}" dt="2024-10-08T19:31:43.030" v="0" actId="14100"/>
        <pc:sldMkLst>
          <pc:docMk/>
          <pc:sldMk cId="48919555" sldId="297"/>
        </pc:sldMkLst>
        <pc:picChg chg="mod">
          <ac:chgData name="Nicholas Jensen" userId="S::ndj21a@fsu.edu::d8d72e68-c4fb-4280-89a2-09ac2498eb14" providerId="AD" clId="Web-{42940B42-D8F1-DF2D-A467-22DD218E2426}" dt="2024-10-08T19:31:43.030" v="0" actId="14100"/>
          <ac:picMkLst>
            <pc:docMk/>
            <pc:sldMk cId="48919555" sldId="297"/>
            <ac:picMk id="22" creationId="{36DC0339-FDCE-A063-5C6F-124E098AF511}"/>
          </ac:picMkLst>
        </pc:picChg>
      </pc:sldChg>
      <pc:sldChg chg="modSp">
        <pc:chgData name="Nicholas Jensen" userId="S::ndj21a@fsu.edu::d8d72e68-c4fb-4280-89a2-09ac2498eb14" providerId="AD" clId="Web-{42940B42-D8F1-DF2D-A467-22DD218E2426}" dt="2024-10-08T19:34:55.535" v="1" actId="20577"/>
        <pc:sldMkLst>
          <pc:docMk/>
          <pc:sldMk cId="3791165186" sldId="308"/>
        </pc:sldMkLst>
        <pc:spChg chg="mod">
          <ac:chgData name="Nicholas Jensen" userId="S::ndj21a@fsu.edu::d8d72e68-c4fb-4280-89a2-09ac2498eb14" providerId="AD" clId="Web-{42940B42-D8F1-DF2D-A467-22DD218E2426}" dt="2024-10-08T19:34:55.535" v="1" actId="20577"/>
          <ac:spMkLst>
            <pc:docMk/>
            <pc:sldMk cId="3791165186" sldId="308"/>
            <ac:spMk id="2" creationId="{65D5CD22-3767-6611-B599-902507D7077F}"/>
          </ac:spMkLst>
        </pc:spChg>
      </pc:sldChg>
    </pc:docChg>
  </pc:docChgLst>
  <pc:docChgLst>
    <pc:chgData name="Nicholas Jensen" userId="S::ndj21a@fsu.edu::d8d72e68-c4fb-4280-89a2-09ac2498eb14" providerId="AD" clId="Web-{A33ACABD-1CB3-87CC-7A1F-6D120ECB593E}"/>
    <pc:docChg chg="modSld">
      <pc:chgData name="Nicholas Jensen" userId="S::ndj21a@fsu.edu::d8d72e68-c4fb-4280-89a2-09ac2498eb14" providerId="AD" clId="Web-{A33ACABD-1CB3-87CC-7A1F-6D120ECB593E}" dt="2024-10-02T03:56:50.970" v="118" actId="14100"/>
      <pc:docMkLst>
        <pc:docMk/>
      </pc:docMkLst>
      <pc:sldChg chg="modSp">
        <pc:chgData name="Nicholas Jensen" userId="S::ndj21a@fsu.edu::d8d72e68-c4fb-4280-89a2-09ac2498eb14" providerId="AD" clId="Web-{A33ACABD-1CB3-87CC-7A1F-6D120ECB593E}" dt="2024-10-02T03:46:08.091" v="34" actId="1076"/>
        <pc:sldMkLst>
          <pc:docMk/>
          <pc:sldMk cId="1940323037" sldId="290"/>
        </pc:sldMkLst>
        <pc:spChg chg="mod">
          <ac:chgData name="Nicholas Jensen" userId="S::ndj21a@fsu.edu::d8d72e68-c4fb-4280-89a2-09ac2498eb14" providerId="AD" clId="Web-{A33ACABD-1CB3-87CC-7A1F-6D120ECB593E}" dt="2024-10-02T03:46:08.091" v="34" actId="1076"/>
          <ac:spMkLst>
            <pc:docMk/>
            <pc:sldMk cId="1940323037" sldId="290"/>
            <ac:spMk id="2" creationId="{4F4D9F13-FE08-6B8B-B8D8-696CDE71FA62}"/>
          </ac:spMkLst>
        </pc:spChg>
        <pc:spChg chg="mod">
          <ac:chgData name="Nicholas Jensen" userId="S::ndj21a@fsu.edu::d8d72e68-c4fb-4280-89a2-09ac2498eb14" providerId="AD" clId="Web-{A33ACABD-1CB3-87CC-7A1F-6D120ECB593E}" dt="2024-10-02T03:46:02.950" v="33" actId="1076"/>
          <ac:spMkLst>
            <pc:docMk/>
            <pc:sldMk cId="1940323037" sldId="290"/>
            <ac:spMk id="3" creationId="{79316401-369D-4CD0-1A41-6514E04E21F6}"/>
          </ac:spMkLst>
        </pc:spChg>
        <pc:spChg chg="mod">
          <ac:chgData name="Nicholas Jensen" userId="S::ndj21a@fsu.edu::d8d72e68-c4fb-4280-89a2-09ac2498eb14" providerId="AD" clId="Web-{A33ACABD-1CB3-87CC-7A1F-6D120ECB593E}" dt="2024-10-02T03:40:23.013" v="30" actId="1076"/>
          <ac:spMkLst>
            <pc:docMk/>
            <pc:sldMk cId="1940323037" sldId="290"/>
            <ac:spMk id="4" creationId="{94828051-0C2B-C002-268F-F362867D239A}"/>
          </ac:spMkLst>
        </pc:spChg>
      </pc:sldChg>
      <pc:sldChg chg="addSp modSp">
        <pc:chgData name="Nicholas Jensen" userId="S::ndj21a@fsu.edu::d8d72e68-c4fb-4280-89a2-09ac2498eb14" providerId="AD" clId="Web-{A33ACABD-1CB3-87CC-7A1F-6D120ECB593E}" dt="2024-10-02T03:56:50.970" v="118" actId="14100"/>
        <pc:sldMkLst>
          <pc:docMk/>
          <pc:sldMk cId="142956665" sldId="293"/>
        </pc:sldMkLst>
        <pc:spChg chg="add mod ord">
          <ac:chgData name="Nicholas Jensen" userId="S::ndj21a@fsu.edu::d8d72e68-c4fb-4280-89a2-09ac2498eb14" providerId="AD" clId="Web-{A33ACABD-1CB3-87CC-7A1F-6D120ECB593E}" dt="2024-10-02T03:56:47.860" v="117" actId="14100"/>
          <ac:spMkLst>
            <pc:docMk/>
            <pc:sldMk cId="142956665" sldId="293"/>
            <ac:spMk id="2" creationId="{D8BFB666-5C6D-58DE-A5B8-DC4FB5411A8D}"/>
          </ac:spMkLst>
        </pc:spChg>
        <pc:spChg chg="mod">
          <ac:chgData name="Nicholas Jensen" userId="S::ndj21a@fsu.edu::d8d72e68-c4fb-4280-89a2-09ac2498eb14" providerId="AD" clId="Web-{A33ACABD-1CB3-87CC-7A1F-6D120ECB593E}" dt="2024-10-02T03:55:17.340" v="105" actId="1076"/>
          <ac:spMkLst>
            <pc:docMk/>
            <pc:sldMk cId="142956665" sldId="293"/>
            <ac:spMk id="5" creationId="{39078B50-D489-0296-0C93-4CFB1537709C}"/>
          </ac:spMkLst>
        </pc:spChg>
        <pc:spChg chg="add mod ord">
          <ac:chgData name="Nicholas Jensen" userId="S::ndj21a@fsu.edu::d8d72e68-c4fb-4280-89a2-09ac2498eb14" providerId="AD" clId="Web-{A33ACABD-1CB3-87CC-7A1F-6D120ECB593E}" dt="2024-10-02T03:56:50.970" v="118" actId="14100"/>
          <ac:spMkLst>
            <pc:docMk/>
            <pc:sldMk cId="142956665" sldId="293"/>
            <ac:spMk id="6" creationId="{D948A304-279F-F9A1-9115-32069FDBA9C5}"/>
          </ac:spMkLst>
        </pc:spChg>
        <pc:spChg chg="mod">
          <ac:chgData name="Nicholas Jensen" userId="S::ndj21a@fsu.edu::d8d72e68-c4fb-4280-89a2-09ac2498eb14" providerId="AD" clId="Web-{A33ACABD-1CB3-87CC-7A1F-6D120ECB593E}" dt="2024-10-02T03:51:26.153" v="74" actId="20577"/>
          <ac:spMkLst>
            <pc:docMk/>
            <pc:sldMk cId="142956665" sldId="293"/>
            <ac:spMk id="11" creationId="{DD229F28-DEDC-4B7E-7DEE-A0367214CA8A}"/>
          </ac:spMkLst>
        </pc:spChg>
        <pc:spChg chg="mod">
          <ac:chgData name="Nicholas Jensen" userId="S::ndj21a@fsu.edu::d8d72e68-c4fb-4280-89a2-09ac2498eb14" providerId="AD" clId="Web-{A33ACABD-1CB3-87CC-7A1F-6D120ECB593E}" dt="2024-10-02T03:54:26.418" v="102" actId="1076"/>
          <ac:spMkLst>
            <pc:docMk/>
            <pc:sldMk cId="142956665" sldId="293"/>
            <ac:spMk id="16" creationId="{F493C837-0DC5-E47A-1EFB-13CBC1A416AE}"/>
          </ac:spMkLst>
        </pc:spChg>
        <pc:spChg chg="mod">
          <ac:chgData name="Nicholas Jensen" userId="S::ndj21a@fsu.edu::d8d72e68-c4fb-4280-89a2-09ac2498eb14" providerId="AD" clId="Web-{A33ACABD-1CB3-87CC-7A1F-6D120ECB593E}" dt="2024-10-02T03:53:39.512" v="99" actId="1076"/>
          <ac:spMkLst>
            <pc:docMk/>
            <pc:sldMk cId="142956665" sldId="293"/>
            <ac:spMk id="24" creationId="{779B10E5-58B3-A83C-AD06-6255E0838930}"/>
          </ac:spMkLst>
        </pc:spChg>
        <pc:spChg chg="mod">
          <ac:chgData name="Nicholas Jensen" userId="S::ndj21a@fsu.edu::d8d72e68-c4fb-4280-89a2-09ac2498eb14" providerId="AD" clId="Web-{A33ACABD-1CB3-87CC-7A1F-6D120ECB593E}" dt="2024-10-02T03:51:35.043" v="76" actId="1076"/>
          <ac:spMkLst>
            <pc:docMk/>
            <pc:sldMk cId="142956665" sldId="293"/>
            <ac:spMk id="25" creationId="{09ECA302-BDF9-E71C-EDA0-EF90723F79B7}"/>
          </ac:spMkLst>
        </pc:spChg>
        <pc:picChg chg="mod">
          <ac:chgData name="Nicholas Jensen" userId="S::ndj21a@fsu.edu::d8d72e68-c4fb-4280-89a2-09ac2498eb14" providerId="AD" clId="Web-{A33ACABD-1CB3-87CC-7A1F-6D120ECB593E}" dt="2024-10-02T03:54:23.137" v="101" actId="1076"/>
          <ac:picMkLst>
            <pc:docMk/>
            <pc:sldMk cId="142956665" sldId="293"/>
            <ac:picMk id="18" creationId="{3F2DE5F0-8D2F-36BA-BD28-B7BBD6B729C3}"/>
          </ac:picMkLst>
        </pc:picChg>
        <pc:picChg chg="mod">
          <ac:chgData name="Nicholas Jensen" userId="S::ndj21a@fsu.edu::d8d72e68-c4fb-4280-89a2-09ac2498eb14" providerId="AD" clId="Web-{A33ACABD-1CB3-87CC-7A1F-6D120ECB593E}" dt="2024-10-02T03:49:05.903" v="46"/>
          <ac:picMkLst>
            <pc:docMk/>
            <pc:sldMk cId="142956665" sldId="293"/>
            <ac:picMk id="22" creationId="{F9006848-784C-76B9-CEE2-ACEFC8EB249D}"/>
          </ac:picMkLst>
        </pc:picChg>
        <pc:picChg chg="mod">
          <ac:chgData name="Nicholas Jensen" userId="S::ndj21a@fsu.edu::d8d72e68-c4fb-4280-89a2-09ac2498eb14" providerId="AD" clId="Web-{A33ACABD-1CB3-87CC-7A1F-6D120ECB593E}" dt="2024-10-02T03:55:12.418" v="104" actId="1076"/>
          <ac:picMkLst>
            <pc:docMk/>
            <pc:sldMk cId="142956665" sldId="293"/>
            <ac:picMk id="1026" creationId="{C4093D39-FAF8-3C2B-C43D-50BCF218ED55}"/>
          </ac:picMkLst>
        </pc:picChg>
      </pc:sldChg>
      <pc:sldChg chg="modSp">
        <pc:chgData name="Nicholas Jensen" userId="S::ndj21a@fsu.edu::d8d72e68-c4fb-4280-89a2-09ac2498eb14" providerId="AD" clId="Web-{A33ACABD-1CB3-87CC-7A1F-6D120ECB593E}" dt="2024-10-02T03:56:16.876" v="116"/>
        <pc:sldMkLst>
          <pc:docMk/>
          <pc:sldMk cId="3934060637" sldId="294"/>
        </pc:sldMkLst>
        <pc:picChg chg="mod">
          <ac:chgData name="Nicholas Jensen" userId="S::ndj21a@fsu.edu::d8d72e68-c4fb-4280-89a2-09ac2498eb14" providerId="AD" clId="Web-{A33ACABD-1CB3-87CC-7A1F-6D120ECB593E}" dt="2024-10-02T03:56:16.876" v="116"/>
          <ac:picMkLst>
            <pc:docMk/>
            <pc:sldMk cId="3934060637" sldId="294"/>
            <ac:picMk id="2" creationId="{7593F744-F8F1-A33D-5EA2-44650AE98F48}"/>
          </ac:picMkLst>
        </pc:picChg>
        <pc:picChg chg="mod">
          <ac:chgData name="Nicholas Jensen" userId="S::ndj21a@fsu.edu::d8d72e68-c4fb-4280-89a2-09ac2498eb14" providerId="AD" clId="Web-{A33ACABD-1CB3-87CC-7A1F-6D120ECB593E}" dt="2024-10-02T03:56:11.423" v="114"/>
          <ac:picMkLst>
            <pc:docMk/>
            <pc:sldMk cId="3934060637" sldId="294"/>
            <ac:picMk id="32" creationId="{B946A306-EA86-45B6-37CD-51A5D63B2D4A}"/>
          </ac:picMkLst>
        </pc:picChg>
        <pc:picChg chg="mod modCrop">
          <ac:chgData name="Nicholas Jensen" userId="S::ndj21a@fsu.edu::d8d72e68-c4fb-4280-89a2-09ac2498eb14" providerId="AD" clId="Web-{A33ACABD-1CB3-87CC-7A1F-6D120ECB593E}" dt="2024-10-02T03:56:07.001" v="112"/>
          <ac:picMkLst>
            <pc:docMk/>
            <pc:sldMk cId="3934060637" sldId="294"/>
            <ac:picMk id="37" creationId="{814D7AAC-4D51-67E6-F44E-4FD187059926}"/>
          </ac:picMkLst>
        </pc:picChg>
        <pc:picChg chg="mod">
          <ac:chgData name="Nicholas Jensen" userId="S::ndj21a@fsu.edu::d8d72e68-c4fb-4280-89a2-09ac2498eb14" providerId="AD" clId="Web-{A33ACABD-1CB3-87CC-7A1F-6D120ECB593E}" dt="2024-10-02T03:56:14.220" v="115"/>
          <ac:picMkLst>
            <pc:docMk/>
            <pc:sldMk cId="3934060637" sldId="294"/>
            <ac:picMk id="55" creationId="{FE26FAC2-F2CB-EEF4-D972-C137E4CFBF34}"/>
          </ac:picMkLst>
        </pc:picChg>
        <pc:picChg chg="mod">
          <ac:chgData name="Nicholas Jensen" userId="S::ndj21a@fsu.edu::d8d72e68-c4fb-4280-89a2-09ac2498eb14" providerId="AD" clId="Web-{A33ACABD-1CB3-87CC-7A1F-6D120ECB593E}" dt="2024-10-02T03:56:09.142" v="113"/>
          <ac:picMkLst>
            <pc:docMk/>
            <pc:sldMk cId="3934060637" sldId="294"/>
            <ac:picMk id="2048" creationId="{CA9A56E6-C1D6-13B1-7490-4C536383D441}"/>
          </ac:picMkLst>
        </pc:picChg>
      </pc:sldChg>
      <pc:sldChg chg="modSp">
        <pc:chgData name="Nicholas Jensen" userId="S::ndj21a@fsu.edu::d8d72e68-c4fb-4280-89a2-09ac2498eb14" providerId="AD" clId="Web-{A33ACABD-1CB3-87CC-7A1F-6D120ECB593E}" dt="2024-10-02T03:48:47.981" v="43" actId="20577"/>
        <pc:sldMkLst>
          <pc:docMk/>
          <pc:sldMk cId="2887185268" sldId="295"/>
        </pc:sldMkLst>
        <pc:spChg chg="mod">
          <ac:chgData name="Nicholas Jensen" userId="S::ndj21a@fsu.edu::d8d72e68-c4fb-4280-89a2-09ac2498eb14" providerId="AD" clId="Web-{A33ACABD-1CB3-87CC-7A1F-6D120ECB593E}" dt="2024-10-02T03:48:47.981" v="43" actId="20577"/>
          <ac:spMkLst>
            <pc:docMk/>
            <pc:sldMk cId="2887185268" sldId="295"/>
            <ac:spMk id="17" creationId="{209B1C38-D0CE-2C97-96D1-B038BBCF40C9}"/>
          </ac:spMkLst>
        </pc:spChg>
      </pc:sldChg>
    </pc:docChg>
  </pc:docChgLst>
  <pc:docChgLst>
    <pc:chgData name="Aidan Hoolihan" userId="18a2b2b8-6e37-43b0-8a86-6e19fbe733d5" providerId="ADAL" clId="{375C1A55-5D51-4743-AD3C-63A0643C7BF8}"/>
    <pc:docChg chg="undo custSel addSld modSld sldOrd modSection">
      <pc:chgData name="Aidan Hoolihan" userId="18a2b2b8-6e37-43b0-8a86-6e19fbe733d5" providerId="ADAL" clId="{375C1A55-5D51-4743-AD3C-63A0643C7BF8}" dt="2024-10-08T20:48:57.370" v="1765" actId="1076"/>
      <pc:docMkLst>
        <pc:docMk/>
      </pc:docMkLst>
      <pc:sldChg chg="ord">
        <pc:chgData name="Aidan Hoolihan" userId="18a2b2b8-6e37-43b0-8a86-6e19fbe733d5" providerId="ADAL" clId="{375C1A55-5D51-4743-AD3C-63A0643C7BF8}" dt="2024-10-08T20:37:42.795" v="1533"/>
        <pc:sldMkLst>
          <pc:docMk/>
          <pc:sldMk cId="2115779655" sldId="301"/>
        </pc:sldMkLst>
      </pc:sldChg>
      <pc:sldChg chg="addSp delSp modSp mod ord delAnim modAnim">
        <pc:chgData name="Aidan Hoolihan" userId="18a2b2b8-6e37-43b0-8a86-6e19fbe733d5" providerId="ADAL" clId="{375C1A55-5D51-4743-AD3C-63A0643C7BF8}" dt="2024-10-08T20:36:09.782" v="1531"/>
        <pc:sldMkLst>
          <pc:docMk/>
          <pc:sldMk cId="2028383721" sldId="309"/>
        </pc:sldMkLst>
        <pc:spChg chg="add mod">
          <ac:chgData name="Aidan Hoolihan" userId="18a2b2b8-6e37-43b0-8a86-6e19fbe733d5" providerId="ADAL" clId="{375C1A55-5D51-4743-AD3C-63A0643C7BF8}" dt="2024-10-08T20:02:56.685" v="158" actId="164"/>
          <ac:spMkLst>
            <pc:docMk/>
            <pc:sldMk cId="2028383721" sldId="309"/>
            <ac:spMk id="2" creationId="{7C399FEE-4CF3-D18D-4504-13AAFBB2FB53}"/>
          </ac:spMkLst>
        </pc:spChg>
        <pc:spChg chg="add mod">
          <ac:chgData name="Aidan Hoolihan" userId="18a2b2b8-6e37-43b0-8a86-6e19fbe733d5" providerId="ADAL" clId="{375C1A55-5D51-4743-AD3C-63A0643C7BF8}" dt="2024-10-08T20:02:56.685" v="158" actId="164"/>
          <ac:spMkLst>
            <pc:docMk/>
            <pc:sldMk cId="2028383721" sldId="309"/>
            <ac:spMk id="3" creationId="{C4774614-A27D-8C2B-281E-479B5F0C88FE}"/>
          </ac:spMkLst>
        </pc:spChg>
        <pc:spChg chg="mod">
          <ac:chgData name="Aidan Hoolihan" userId="18a2b2b8-6e37-43b0-8a86-6e19fbe733d5" providerId="ADAL" clId="{375C1A55-5D51-4743-AD3C-63A0643C7BF8}" dt="2024-10-08T20:07:33.039" v="212" actId="1076"/>
          <ac:spMkLst>
            <pc:docMk/>
            <pc:sldMk cId="2028383721" sldId="309"/>
            <ac:spMk id="5" creationId="{308638D8-E552-58F9-97D2-327ACF39B1A8}"/>
          </ac:spMkLst>
        </pc:spChg>
        <pc:spChg chg="mod">
          <ac:chgData name="Aidan Hoolihan" userId="18a2b2b8-6e37-43b0-8a86-6e19fbe733d5" providerId="ADAL" clId="{375C1A55-5D51-4743-AD3C-63A0643C7BF8}" dt="2024-10-08T20:34:04.868" v="1466"/>
          <ac:spMkLst>
            <pc:docMk/>
            <pc:sldMk cId="2028383721" sldId="309"/>
            <ac:spMk id="6" creationId="{8FC7D395-8D23-4DDD-934E-799B6382F27B}"/>
          </ac:spMkLst>
        </pc:spChg>
        <pc:spChg chg="add mod">
          <ac:chgData name="Aidan Hoolihan" userId="18a2b2b8-6e37-43b0-8a86-6e19fbe733d5" providerId="ADAL" clId="{375C1A55-5D51-4743-AD3C-63A0643C7BF8}" dt="2024-10-08T20:31:21.928" v="1136" actId="1076"/>
          <ac:spMkLst>
            <pc:docMk/>
            <pc:sldMk cId="2028383721" sldId="309"/>
            <ac:spMk id="8" creationId="{51402F3D-E773-B1D8-2A57-86885552608D}"/>
          </ac:spMkLst>
        </pc:spChg>
        <pc:spChg chg="add mod">
          <ac:chgData name="Aidan Hoolihan" userId="18a2b2b8-6e37-43b0-8a86-6e19fbe733d5" providerId="ADAL" clId="{375C1A55-5D51-4743-AD3C-63A0643C7BF8}" dt="2024-10-08T20:10:37.228" v="303" actId="1076"/>
          <ac:spMkLst>
            <pc:docMk/>
            <pc:sldMk cId="2028383721" sldId="309"/>
            <ac:spMk id="11" creationId="{3408B799-D9C8-6BFA-377C-8C6AE73745CB}"/>
          </ac:spMkLst>
        </pc:spChg>
        <pc:spChg chg="mod">
          <ac:chgData name="Aidan Hoolihan" userId="18a2b2b8-6e37-43b0-8a86-6e19fbe733d5" providerId="ADAL" clId="{375C1A55-5D51-4743-AD3C-63A0643C7BF8}" dt="2024-10-08T20:12:02.787" v="362" actId="20577"/>
          <ac:spMkLst>
            <pc:docMk/>
            <pc:sldMk cId="2028383721" sldId="309"/>
            <ac:spMk id="14" creationId="{9481F035-A3E1-8A57-3C79-E37B8F4EB98F}"/>
          </ac:spMkLst>
        </pc:spChg>
        <pc:spChg chg="mod">
          <ac:chgData name="Aidan Hoolihan" userId="18a2b2b8-6e37-43b0-8a86-6e19fbe733d5" providerId="ADAL" clId="{375C1A55-5D51-4743-AD3C-63A0643C7BF8}" dt="2024-10-08T20:12:05.963" v="364" actId="1076"/>
          <ac:spMkLst>
            <pc:docMk/>
            <pc:sldMk cId="2028383721" sldId="309"/>
            <ac:spMk id="15" creationId="{30CD2B20-2CE0-E9B4-C37E-7A70C99BCD42}"/>
          </ac:spMkLst>
        </pc:spChg>
        <pc:spChg chg="mod">
          <ac:chgData name="Aidan Hoolihan" userId="18a2b2b8-6e37-43b0-8a86-6e19fbe733d5" providerId="ADAL" clId="{375C1A55-5D51-4743-AD3C-63A0643C7BF8}" dt="2024-10-08T20:11:38.887" v="308"/>
          <ac:spMkLst>
            <pc:docMk/>
            <pc:sldMk cId="2028383721" sldId="309"/>
            <ac:spMk id="16" creationId="{C7C9001B-985A-54DE-DCB0-BD90B67C9724}"/>
          </ac:spMkLst>
        </pc:spChg>
        <pc:spChg chg="mod">
          <ac:chgData name="Aidan Hoolihan" userId="18a2b2b8-6e37-43b0-8a86-6e19fbe733d5" providerId="ADAL" clId="{375C1A55-5D51-4743-AD3C-63A0643C7BF8}" dt="2024-10-08T20:01:37.757" v="154" actId="14100"/>
          <ac:spMkLst>
            <pc:docMk/>
            <pc:sldMk cId="2028383721" sldId="309"/>
            <ac:spMk id="17" creationId="{A177E79C-D8AD-E3AB-1590-9809B418C311}"/>
          </ac:spMkLst>
        </pc:spChg>
        <pc:spChg chg="mod">
          <ac:chgData name="Aidan Hoolihan" userId="18a2b2b8-6e37-43b0-8a86-6e19fbe733d5" providerId="ADAL" clId="{375C1A55-5D51-4743-AD3C-63A0643C7BF8}" dt="2024-10-08T20:12:47.670" v="369"/>
          <ac:spMkLst>
            <pc:docMk/>
            <pc:sldMk cId="2028383721" sldId="309"/>
            <ac:spMk id="20" creationId="{BDC766B3-688D-FCE1-3062-AE9E1A50DA2B}"/>
          </ac:spMkLst>
        </pc:spChg>
        <pc:spChg chg="mod">
          <ac:chgData name="Aidan Hoolihan" userId="18a2b2b8-6e37-43b0-8a86-6e19fbe733d5" providerId="ADAL" clId="{375C1A55-5D51-4743-AD3C-63A0643C7BF8}" dt="2024-10-08T20:22:37.079" v="793" actId="1076"/>
          <ac:spMkLst>
            <pc:docMk/>
            <pc:sldMk cId="2028383721" sldId="309"/>
            <ac:spMk id="20" creationId="{F4ABDC5A-87A4-17F6-8A1F-E21582FBF667}"/>
          </ac:spMkLst>
        </pc:spChg>
        <pc:spChg chg="mod">
          <ac:chgData name="Aidan Hoolihan" userId="18a2b2b8-6e37-43b0-8a86-6e19fbe733d5" providerId="ADAL" clId="{375C1A55-5D51-4743-AD3C-63A0643C7BF8}" dt="2024-10-08T20:12:47.670" v="369"/>
          <ac:spMkLst>
            <pc:docMk/>
            <pc:sldMk cId="2028383721" sldId="309"/>
            <ac:spMk id="22" creationId="{79B6F5AE-08A0-0F86-D203-A2B7DBE4B69A}"/>
          </ac:spMkLst>
        </pc:spChg>
        <pc:spChg chg="mod">
          <ac:chgData name="Aidan Hoolihan" userId="18a2b2b8-6e37-43b0-8a86-6e19fbe733d5" providerId="ADAL" clId="{375C1A55-5D51-4743-AD3C-63A0643C7BF8}" dt="2024-10-08T20:22:41.873" v="794" actId="1076"/>
          <ac:spMkLst>
            <pc:docMk/>
            <pc:sldMk cId="2028383721" sldId="309"/>
            <ac:spMk id="22" creationId="{B968DF77-FA89-B0A4-322D-11C8FC3D48AE}"/>
          </ac:spMkLst>
        </pc:spChg>
        <pc:spChg chg="add mod">
          <ac:chgData name="Aidan Hoolihan" userId="18a2b2b8-6e37-43b0-8a86-6e19fbe733d5" providerId="ADAL" clId="{375C1A55-5D51-4743-AD3C-63A0643C7BF8}" dt="2024-10-08T20:23:22.366" v="800" actId="1076"/>
          <ac:spMkLst>
            <pc:docMk/>
            <pc:sldMk cId="2028383721" sldId="309"/>
            <ac:spMk id="23" creationId="{B7BADA72-2CB3-787E-6C6D-353C241AB76D}"/>
          </ac:spMkLst>
        </pc:spChg>
        <pc:spChg chg="add del mod">
          <ac:chgData name="Aidan Hoolihan" userId="18a2b2b8-6e37-43b0-8a86-6e19fbe733d5" providerId="ADAL" clId="{375C1A55-5D51-4743-AD3C-63A0643C7BF8}" dt="2024-10-08T20:17:08.534" v="536" actId="478"/>
          <ac:spMkLst>
            <pc:docMk/>
            <pc:sldMk cId="2028383721" sldId="309"/>
            <ac:spMk id="23" creationId="{C005C73B-D2BC-498E-C7D0-CC199E6AA008}"/>
          </ac:spMkLst>
        </pc:spChg>
        <pc:spChg chg="mod">
          <ac:chgData name="Aidan Hoolihan" userId="18a2b2b8-6e37-43b0-8a86-6e19fbe733d5" providerId="ADAL" clId="{375C1A55-5D51-4743-AD3C-63A0643C7BF8}" dt="2024-10-08T20:11:30.046" v="307" actId="14100"/>
          <ac:spMkLst>
            <pc:docMk/>
            <pc:sldMk cId="2028383721" sldId="309"/>
            <ac:spMk id="27" creationId="{D3833667-4A19-5E7F-23E9-C65E39396D7C}"/>
          </ac:spMkLst>
        </pc:spChg>
        <pc:spChg chg="add mod">
          <ac:chgData name="Aidan Hoolihan" userId="18a2b2b8-6e37-43b0-8a86-6e19fbe733d5" providerId="ADAL" clId="{375C1A55-5D51-4743-AD3C-63A0643C7BF8}" dt="2024-10-08T20:18:10.763" v="616" actId="20577"/>
          <ac:spMkLst>
            <pc:docMk/>
            <pc:sldMk cId="2028383721" sldId="309"/>
            <ac:spMk id="33" creationId="{0EDFA165-A64E-3BE5-63DB-A081AF0A5BED}"/>
          </ac:spMkLst>
        </pc:spChg>
        <pc:spChg chg="add del mod">
          <ac:chgData name="Aidan Hoolihan" userId="18a2b2b8-6e37-43b0-8a86-6e19fbe733d5" providerId="ADAL" clId="{375C1A55-5D51-4743-AD3C-63A0643C7BF8}" dt="2024-10-08T20:22:46.646" v="796" actId="478"/>
          <ac:spMkLst>
            <pc:docMk/>
            <pc:sldMk cId="2028383721" sldId="309"/>
            <ac:spMk id="34" creationId="{076913B0-7C27-842B-E4FB-427818809DB0}"/>
          </ac:spMkLst>
        </pc:spChg>
        <pc:spChg chg="add del mod">
          <ac:chgData name="Aidan Hoolihan" userId="18a2b2b8-6e37-43b0-8a86-6e19fbe733d5" providerId="ADAL" clId="{375C1A55-5D51-4743-AD3C-63A0643C7BF8}" dt="2024-10-08T20:31:22.869" v="1138"/>
          <ac:spMkLst>
            <pc:docMk/>
            <pc:sldMk cId="2028383721" sldId="309"/>
            <ac:spMk id="34" creationId="{8C04AF96-0263-3B69-9670-E539959C095C}"/>
          </ac:spMkLst>
        </pc:spChg>
        <pc:spChg chg="add mod">
          <ac:chgData name="Aidan Hoolihan" userId="18a2b2b8-6e37-43b0-8a86-6e19fbe733d5" providerId="ADAL" clId="{375C1A55-5D51-4743-AD3C-63A0643C7BF8}" dt="2024-10-08T20:23:19.256" v="799" actId="1076"/>
          <ac:spMkLst>
            <pc:docMk/>
            <pc:sldMk cId="2028383721" sldId="309"/>
            <ac:spMk id="35" creationId="{A828B1F0-6211-2E2A-D5D5-9FBF9D52F6C2}"/>
          </ac:spMkLst>
        </pc:spChg>
        <pc:spChg chg="mod">
          <ac:chgData name="Aidan Hoolihan" userId="18a2b2b8-6e37-43b0-8a86-6e19fbe733d5" providerId="ADAL" clId="{375C1A55-5D51-4743-AD3C-63A0643C7BF8}" dt="2024-10-08T19:57:54.273" v="1" actId="14100"/>
          <ac:spMkLst>
            <pc:docMk/>
            <pc:sldMk cId="2028383721" sldId="309"/>
            <ac:spMk id="44" creationId="{75037B89-E11B-AA32-E680-801726FBD7E4}"/>
          </ac:spMkLst>
        </pc:spChg>
        <pc:spChg chg="mod">
          <ac:chgData name="Aidan Hoolihan" userId="18a2b2b8-6e37-43b0-8a86-6e19fbe733d5" providerId="ADAL" clId="{375C1A55-5D51-4743-AD3C-63A0643C7BF8}" dt="2024-10-08T20:23:59.955" v="839" actId="20577"/>
          <ac:spMkLst>
            <pc:docMk/>
            <pc:sldMk cId="2028383721" sldId="309"/>
            <ac:spMk id="49" creationId="{DAB63F1C-2ACA-06B0-CD75-C8609BF20FA2}"/>
          </ac:spMkLst>
        </pc:spChg>
        <pc:spChg chg="mod">
          <ac:chgData name="Aidan Hoolihan" userId="18a2b2b8-6e37-43b0-8a86-6e19fbe733d5" providerId="ADAL" clId="{375C1A55-5D51-4743-AD3C-63A0643C7BF8}" dt="2024-10-08T20:23:29.149" v="801"/>
          <ac:spMkLst>
            <pc:docMk/>
            <pc:sldMk cId="2028383721" sldId="309"/>
            <ac:spMk id="50" creationId="{E9A81EE3-F9F8-0909-FD90-8B9C877570E0}"/>
          </ac:spMkLst>
        </pc:spChg>
        <pc:spChg chg="mod">
          <ac:chgData name="Aidan Hoolihan" userId="18a2b2b8-6e37-43b0-8a86-6e19fbe733d5" providerId="ADAL" clId="{375C1A55-5D51-4743-AD3C-63A0643C7BF8}" dt="2024-10-08T20:23:29.149" v="801"/>
          <ac:spMkLst>
            <pc:docMk/>
            <pc:sldMk cId="2028383721" sldId="309"/>
            <ac:spMk id="51" creationId="{7539A2E0-7236-9652-0E4C-6EDBE23AD47F}"/>
          </ac:spMkLst>
        </pc:spChg>
        <pc:spChg chg="mod">
          <ac:chgData name="Aidan Hoolihan" userId="18a2b2b8-6e37-43b0-8a86-6e19fbe733d5" providerId="ADAL" clId="{375C1A55-5D51-4743-AD3C-63A0643C7BF8}" dt="2024-10-08T20:25:34.352" v="842"/>
          <ac:spMkLst>
            <pc:docMk/>
            <pc:sldMk cId="2028383721" sldId="309"/>
            <ac:spMk id="53" creationId="{1519EB23-DEA6-68AE-DC90-382A073CBDE3}"/>
          </ac:spMkLst>
        </pc:spChg>
        <pc:spChg chg="mod">
          <ac:chgData name="Aidan Hoolihan" userId="18a2b2b8-6e37-43b0-8a86-6e19fbe733d5" providerId="ADAL" clId="{375C1A55-5D51-4743-AD3C-63A0643C7BF8}" dt="2024-10-08T20:26:50.543" v="972" actId="20577"/>
          <ac:spMkLst>
            <pc:docMk/>
            <pc:sldMk cId="2028383721" sldId="309"/>
            <ac:spMk id="54" creationId="{76E82EB0-6905-5919-1A46-C018B4123620}"/>
          </ac:spMkLst>
        </pc:spChg>
        <pc:spChg chg="add mod">
          <ac:chgData name="Aidan Hoolihan" userId="18a2b2b8-6e37-43b0-8a86-6e19fbe733d5" providerId="ADAL" clId="{375C1A55-5D51-4743-AD3C-63A0643C7BF8}" dt="2024-10-08T20:32:08.926" v="1306" actId="20577"/>
          <ac:spMkLst>
            <pc:docMk/>
            <pc:sldMk cId="2028383721" sldId="309"/>
            <ac:spMk id="55" creationId="{66FCB9E2-6DB5-2A9F-44FF-D94FF012AED7}"/>
          </ac:spMkLst>
        </pc:spChg>
        <pc:spChg chg="add del">
          <ac:chgData name="Aidan Hoolihan" userId="18a2b2b8-6e37-43b0-8a86-6e19fbe733d5" providerId="ADAL" clId="{375C1A55-5D51-4743-AD3C-63A0643C7BF8}" dt="2024-10-08T20:28:00.773" v="975"/>
          <ac:spMkLst>
            <pc:docMk/>
            <pc:sldMk cId="2028383721" sldId="309"/>
            <ac:spMk id="55" creationId="{D6D324EB-D7D8-5814-FD97-087F578E2F73}"/>
          </ac:spMkLst>
        </pc:spChg>
        <pc:spChg chg="add del mod">
          <ac:chgData name="Aidan Hoolihan" userId="18a2b2b8-6e37-43b0-8a86-6e19fbe733d5" providerId="ADAL" clId="{375C1A55-5D51-4743-AD3C-63A0643C7BF8}" dt="2024-10-08T20:28:02.994" v="978" actId="478"/>
          <ac:spMkLst>
            <pc:docMk/>
            <pc:sldMk cId="2028383721" sldId="309"/>
            <ac:spMk id="56" creationId="{D3F8DCA4-1F7A-953C-24A0-E0D41DF64000}"/>
          </ac:spMkLst>
        </pc:spChg>
        <pc:spChg chg="add mod">
          <ac:chgData name="Aidan Hoolihan" userId="18a2b2b8-6e37-43b0-8a86-6e19fbe733d5" providerId="ADAL" clId="{375C1A55-5D51-4743-AD3C-63A0643C7BF8}" dt="2024-10-08T20:28:28.796" v="1035" actId="313"/>
          <ac:spMkLst>
            <pc:docMk/>
            <pc:sldMk cId="2028383721" sldId="309"/>
            <ac:spMk id="57" creationId="{32CA0855-299A-A45E-A1CD-557F73556314}"/>
          </ac:spMkLst>
        </pc:spChg>
        <pc:spChg chg="mod">
          <ac:chgData name="Aidan Hoolihan" userId="18a2b2b8-6e37-43b0-8a86-6e19fbe733d5" providerId="ADAL" clId="{375C1A55-5D51-4743-AD3C-63A0643C7BF8}" dt="2024-10-08T20:30:05.214" v="1078" actId="20577"/>
          <ac:spMkLst>
            <pc:docMk/>
            <pc:sldMk cId="2028383721" sldId="309"/>
            <ac:spMk id="60" creationId="{7577560F-128E-51A7-9F34-F058A2DB3D8B}"/>
          </ac:spMkLst>
        </pc:spChg>
        <pc:spChg chg="mod">
          <ac:chgData name="Aidan Hoolihan" userId="18a2b2b8-6e37-43b0-8a86-6e19fbe733d5" providerId="ADAL" clId="{375C1A55-5D51-4743-AD3C-63A0643C7BF8}" dt="2024-10-08T20:29:50.268" v="1038"/>
          <ac:spMkLst>
            <pc:docMk/>
            <pc:sldMk cId="2028383721" sldId="309"/>
            <ac:spMk id="61" creationId="{8D8E98E7-3EF3-5AF0-165D-97998097C6F2}"/>
          </ac:spMkLst>
        </pc:spChg>
        <pc:spChg chg="mod">
          <ac:chgData name="Aidan Hoolihan" userId="18a2b2b8-6e37-43b0-8a86-6e19fbe733d5" providerId="ADAL" clId="{375C1A55-5D51-4743-AD3C-63A0643C7BF8}" dt="2024-10-08T20:29:50.268" v="1038"/>
          <ac:spMkLst>
            <pc:docMk/>
            <pc:sldMk cId="2028383721" sldId="309"/>
            <ac:spMk id="62" creationId="{A620702E-258A-4924-A1A3-9BFBD2BEFCDD}"/>
          </ac:spMkLst>
        </pc:spChg>
        <pc:spChg chg="mod">
          <ac:chgData name="Aidan Hoolihan" userId="18a2b2b8-6e37-43b0-8a86-6e19fbe733d5" providerId="ADAL" clId="{375C1A55-5D51-4743-AD3C-63A0643C7BF8}" dt="2024-10-08T20:30:15.042" v="1080"/>
          <ac:spMkLst>
            <pc:docMk/>
            <pc:sldMk cId="2028383721" sldId="309"/>
            <ac:spMk id="1024" creationId="{035BC185-6321-4E6B-52E2-F0052F0BAE7C}"/>
          </ac:spMkLst>
        </pc:spChg>
        <pc:spChg chg="mod">
          <ac:chgData name="Aidan Hoolihan" userId="18a2b2b8-6e37-43b0-8a86-6e19fbe733d5" providerId="ADAL" clId="{375C1A55-5D51-4743-AD3C-63A0643C7BF8}" dt="2024-10-08T20:31:01.925" v="1133" actId="1076"/>
          <ac:spMkLst>
            <pc:docMk/>
            <pc:sldMk cId="2028383721" sldId="309"/>
            <ac:spMk id="1025" creationId="{B090DECB-DF38-9E28-6894-922BB4DA81AB}"/>
          </ac:spMkLst>
        </pc:spChg>
        <pc:spChg chg="mod">
          <ac:chgData name="Aidan Hoolihan" userId="18a2b2b8-6e37-43b0-8a86-6e19fbe733d5" providerId="ADAL" clId="{375C1A55-5D51-4743-AD3C-63A0643C7BF8}" dt="2024-10-08T20:33:04.865" v="1375" actId="20577"/>
          <ac:spMkLst>
            <pc:docMk/>
            <pc:sldMk cId="2028383721" sldId="309"/>
            <ac:spMk id="1028" creationId="{48522A87-DA9B-0090-35F5-E994A77EDCEE}"/>
          </ac:spMkLst>
        </pc:spChg>
        <pc:spChg chg="mod">
          <ac:chgData name="Aidan Hoolihan" userId="18a2b2b8-6e37-43b0-8a86-6e19fbe733d5" providerId="ADAL" clId="{375C1A55-5D51-4743-AD3C-63A0643C7BF8}" dt="2024-10-08T20:32:34.718" v="1308"/>
          <ac:spMkLst>
            <pc:docMk/>
            <pc:sldMk cId="2028383721" sldId="309"/>
            <ac:spMk id="1029" creationId="{43C01312-1CA7-8C7F-1F49-9A2310477D07}"/>
          </ac:spMkLst>
        </pc:spChg>
        <pc:spChg chg="mod">
          <ac:chgData name="Aidan Hoolihan" userId="18a2b2b8-6e37-43b0-8a86-6e19fbe733d5" providerId="ADAL" clId="{375C1A55-5D51-4743-AD3C-63A0643C7BF8}" dt="2024-10-08T20:32:34.718" v="1308"/>
          <ac:spMkLst>
            <pc:docMk/>
            <pc:sldMk cId="2028383721" sldId="309"/>
            <ac:spMk id="1030" creationId="{D8FF9084-D5C0-9895-46B6-25825EB6FE1F}"/>
          </ac:spMkLst>
        </pc:spChg>
        <pc:spChg chg="mod">
          <ac:chgData name="Aidan Hoolihan" userId="18a2b2b8-6e37-43b0-8a86-6e19fbe733d5" providerId="ADAL" clId="{375C1A55-5D51-4743-AD3C-63A0643C7BF8}" dt="2024-10-08T20:33:18.576" v="1376"/>
          <ac:spMkLst>
            <pc:docMk/>
            <pc:sldMk cId="2028383721" sldId="309"/>
            <ac:spMk id="1032" creationId="{67C7C6BA-82AC-AE88-D57E-3BC3FBEB815B}"/>
          </ac:spMkLst>
        </pc:spChg>
        <pc:spChg chg="mod">
          <ac:chgData name="Aidan Hoolihan" userId="18a2b2b8-6e37-43b0-8a86-6e19fbe733d5" providerId="ADAL" clId="{375C1A55-5D51-4743-AD3C-63A0643C7BF8}" dt="2024-10-08T20:33:49.118" v="1463" actId="20577"/>
          <ac:spMkLst>
            <pc:docMk/>
            <pc:sldMk cId="2028383721" sldId="309"/>
            <ac:spMk id="1033" creationId="{194FE453-AAE0-9DEF-9C2F-B12D2CE594AE}"/>
          </ac:spMkLst>
        </pc:spChg>
        <pc:spChg chg="add del mod">
          <ac:chgData name="Aidan Hoolihan" userId="18a2b2b8-6e37-43b0-8a86-6e19fbe733d5" providerId="ADAL" clId="{375C1A55-5D51-4743-AD3C-63A0643C7BF8}" dt="2024-10-08T20:34:55.503" v="1522"/>
          <ac:spMkLst>
            <pc:docMk/>
            <pc:sldMk cId="2028383721" sldId="309"/>
            <ac:spMk id="1034" creationId="{070A7CCF-E048-E692-8CB5-E13F7FD06A40}"/>
          </ac:spMkLst>
        </pc:spChg>
        <pc:spChg chg="add mod">
          <ac:chgData name="Aidan Hoolihan" userId="18a2b2b8-6e37-43b0-8a86-6e19fbe733d5" providerId="ADAL" clId="{375C1A55-5D51-4743-AD3C-63A0643C7BF8}" dt="2024-10-08T20:34:52.674" v="1520" actId="20577"/>
          <ac:spMkLst>
            <pc:docMk/>
            <pc:sldMk cId="2028383721" sldId="309"/>
            <ac:spMk id="1035" creationId="{FA331894-0846-C5B6-31DA-27CD1F10FC57}"/>
          </ac:spMkLst>
        </pc:spChg>
        <pc:spChg chg="add mod">
          <ac:chgData name="Aidan Hoolihan" userId="18a2b2b8-6e37-43b0-8a86-6e19fbe733d5" providerId="ADAL" clId="{375C1A55-5D51-4743-AD3C-63A0643C7BF8}" dt="2024-10-08T20:35:59.058" v="1529" actId="207"/>
          <ac:spMkLst>
            <pc:docMk/>
            <pc:sldMk cId="2028383721" sldId="309"/>
            <ac:spMk id="1036" creationId="{FBCEF889-2F96-289E-3B6D-3B59C92A7F78}"/>
          </ac:spMkLst>
        </pc:spChg>
        <pc:grpChg chg="add mod">
          <ac:chgData name="Aidan Hoolihan" userId="18a2b2b8-6e37-43b0-8a86-6e19fbe733d5" providerId="ADAL" clId="{375C1A55-5D51-4743-AD3C-63A0643C7BF8}" dt="2024-10-08T20:08:07.785" v="222" actId="1076"/>
          <ac:grpSpMkLst>
            <pc:docMk/>
            <pc:sldMk cId="2028383721" sldId="309"/>
            <ac:grpSpMk id="7" creationId="{4171930D-FB4B-83D4-C424-EE0FDDD65052}"/>
          </ac:grpSpMkLst>
        </pc:grpChg>
        <pc:grpChg chg="add mod">
          <ac:chgData name="Aidan Hoolihan" userId="18a2b2b8-6e37-43b0-8a86-6e19fbe733d5" providerId="ADAL" clId="{375C1A55-5D51-4743-AD3C-63A0643C7BF8}" dt="2024-10-08T20:31:21.928" v="1136" actId="1076"/>
          <ac:grpSpMkLst>
            <pc:docMk/>
            <pc:sldMk cId="2028383721" sldId="309"/>
            <ac:grpSpMk id="10" creationId="{F548CAA5-C64A-16A2-3DFC-C939E686F21C}"/>
          </ac:grpSpMkLst>
        </pc:grpChg>
        <pc:grpChg chg="add mod">
          <ac:chgData name="Aidan Hoolihan" userId="18a2b2b8-6e37-43b0-8a86-6e19fbe733d5" providerId="ADAL" clId="{375C1A55-5D51-4743-AD3C-63A0643C7BF8}" dt="2024-10-08T20:12:31.774" v="367" actId="1076"/>
          <ac:grpSpMkLst>
            <pc:docMk/>
            <pc:sldMk cId="2028383721" sldId="309"/>
            <ac:grpSpMk id="12" creationId="{D7ED58D3-487A-0206-0F89-B89C82B9FD79}"/>
          </ac:grpSpMkLst>
        </pc:grpChg>
        <pc:grpChg chg="mod">
          <ac:chgData name="Aidan Hoolihan" userId="18a2b2b8-6e37-43b0-8a86-6e19fbe733d5" providerId="ADAL" clId="{375C1A55-5D51-4743-AD3C-63A0643C7BF8}" dt="2024-10-08T20:11:38.887" v="308"/>
          <ac:grpSpMkLst>
            <pc:docMk/>
            <pc:sldMk cId="2028383721" sldId="309"/>
            <ac:grpSpMk id="13" creationId="{C93BC68F-2E5E-321F-7E38-74F0AB0654DF}"/>
          </ac:grpSpMkLst>
        </pc:grpChg>
        <pc:grpChg chg="add del mod">
          <ac:chgData name="Aidan Hoolihan" userId="18a2b2b8-6e37-43b0-8a86-6e19fbe733d5" providerId="ADAL" clId="{375C1A55-5D51-4743-AD3C-63A0643C7BF8}" dt="2024-10-08T20:12:59.545" v="372" actId="478"/>
          <ac:grpSpMkLst>
            <pc:docMk/>
            <pc:sldMk cId="2028383721" sldId="309"/>
            <ac:grpSpMk id="19" creationId="{1D758C62-6D01-4B78-2394-F2009255180A}"/>
          </ac:grpSpMkLst>
        </pc:grpChg>
        <pc:grpChg chg="add mod">
          <ac:chgData name="Aidan Hoolihan" userId="18a2b2b8-6e37-43b0-8a86-6e19fbe733d5" providerId="ADAL" clId="{375C1A55-5D51-4743-AD3C-63A0643C7BF8}" dt="2024-10-08T20:15:22.781" v="380" actId="1076"/>
          <ac:grpSpMkLst>
            <pc:docMk/>
            <pc:sldMk cId="2028383721" sldId="309"/>
            <ac:grpSpMk id="19" creationId="{B4E26955-3B25-66A6-7303-5F2143CF7797}"/>
          </ac:grpSpMkLst>
        </pc:grpChg>
        <pc:grpChg chg="mod">
          <ac:chgData name="Aidan Hoolihan" userId="18a2b2b8-6e37-43b0-8a86-6e19fbe733d5" providerId="ADAL" clId="{375C1A55-5D51-4743-AD3C-63A0643C7BF8}" dt="2024-10-08T20:08:42.934" v="226" actId="14100"/>
          <ac:grpSpMkLst>
            <pc:docMk/>
            <pc:sldMk cId="2028383721" sldId="309"/>
            <ac:grpSpMk id="24" creationId="{4B546028-CAF4-0B07-D5DB-90C46EA82AD4}"/>
          </ac:grpSpMkLst>
        </pc:grpChg>
        <pc:grpChg chg="mod">
          <ac:chgData name="Aidan Hoolihan" userId="18a2b2b8-6e37-43b0-8a86-6e19fbe733d5" providerId="ADAL" clId="{375C1A55-5D51-4743-AD3C-63A0643C7BF8}" dt="2024-10-08T20:08:42.934" v="226" actId="14100"/>
          <ac:grpSpMkLst>
            <pc:docMk/>
            <pc:sldMk cId="2028383721" sldId="309"/>
            <ac:grpSpMk id="25" creationId="{817E4310-6C25-3044-AB8F-86D1A174ADE7}"/>
          </ac:grpSpMkLst>
        </pc:grpChg>
        <pc:grpChg chg="mod">
          <ac:chgData name="Aidan Hoolihan" userId="18a2b2b8-6e37-43b0-8a86-6e19fbe733d5" providerId="ADAL" clId="{375C1A55-5D51-4743-AD3C-63A0643C7BF8}" dt="2024-10-08T20:08:42.934" v="226" actId="14100"/>
          <ac:grpSpMkLst>
            <pc:docMk/>
            <pc:sldMk cId="2028383721" sldId="309"/>
            <ac:grpSpMk id="29" creationId="{6B800C23-0387-D709-CE13-BF0DE25E11C2}"/>
          </ac:grpSpMkLst>
        </pc:grpChg>
        <pc:grpChg chg="add mod">
          <ac:chgData name="Aidan Hoolihan" userId="18a2b2b8-6e37-43b0-8a86-6e19fbe733d5" providerId="ADAL" clId="{375C1A55-5D51-4743-AD3C-63A0643C7BF8}" dt="2024-10-08T20:23:34.589" v="802" actId="1076"/>
          <ac:grpSpMkLst>
            <pc:docMk/>
            <pc:sldMk cId="2028383721" sldId="309"/>
            <ac:grpSpMk id="36" creationId="{FD96C9FC-5298-3BD5-174F-08E68997D907}"/>
          </ac:grpSpMkLst>
        </pc:grpChg>
        <pc:grpChg chg="mod">
          <ac:chgData name="Aidan Hoolihan" userId="18a2b2b8-6e37-43b0-8a86-6e19fbe733d5" providerId="ADAL" clId="{375C1A55-5D51-4743-AD3C-63A0643C7BF8}" dt="2024-10-08T20:23:29.149" v="801"/>
          <ac:grpSpMkLst>
            <pc:docMk/>
            <pc:sldMk cId="2028383721" sldId="309"/>
            <ac:grpSpMk id="41" creationId="{13F40B79-66F0-0EFF-BDFA-6AFC88015393}"/>
          </ac:grpSpMkLst>
        </pc:grpChg>
        <pc:grpChg chg="mod">
          <ac:chgData name="Aidan Hoolihan" userId="18a2b2b8-6e37-43b0-8a86-6e19fbe733d5" providerId="ADAL" clId="{375C1A55-5D51-4743-AD3C-63A0643C7BF8}" dt="2024-10-08T20:07:38.929" v="213" actId="1076"/>
          <ac:grpSpMkLst>
            <pc:docMk/>
            <pc:sldMk cId="2028383721" sldId="309"/>
            <ac:grpSpMk id="46" creationId="{8B5DDD33-0326-4AFC-64EB-2C69C0887B4B}"/>
          </ac:grpSpMkLst>
        </pc:grpChg>
        <pc:grpChg chg="mod">
          <ac:chgData name="Aidan Hoolihan" userId="18a2b2b8-6e37-43b0-8a86-6e19fbe733d5" providerId="ADAL" clId="{375C1A55-5D51-4743-AD3C-63A0643C7BF8}" dt="2024-10-08T20:08:49.825" v="227" actId="1076"/>
          <ac:grpSpMkLst>
            <pc:docMk/>
            <pc:sldMk cId="2028383721" sldId="309"/>
            <ac:grpSpMk id="48" creationId="{A4B7BE7A-8DBA-B462-9ED9-EE75DB19D3C8}"/>
          </ac:grpSpMkLst>
        </pc:grpChg>
        <pc:grpChg chg="add mod">
          <ac:chgData name="Aidan Hoolihan" userId="18a2b2b8-6e37-43b0-8a86-6e19fbe733d5" providerId="ADAL" clId="{375C1A55-5D51-4743-AD3C-63A0643C7BF8}" dt="2024-10-08T20:25:39.629" v="843" actId="1076"/>
          <ac:grpSpMkLst>
            <pc:docMk/>
            <pc:sldMk cId="2028383721" sldId="309"/>
            <ac:grpSpMk id="52" creationId="{71083429-5FAD-CE97-3F0B-C800472C8AA5}"/>
          </ac:grpSpMkLst>
        </pc:grpChg>
        <pc:grpChg chg="add mod">
          <ac:chgData name="Aidan Hoolihan" userId="18a2b2b8-6e37-43b0-8a86-6e19fbe733d5" providerId="ADAL" clId="{375C1A55-5D51-4743-AD3C-63A0643C7BF8}" dt="2024-10-08T20:32:40.620" v="1310" actId="1076"/>
          <ac:grpSpMkLst>
            <pc:docMk/>
            <pc:sldMk cId="2028383721" sldId="309"/>
            <ac:grpSpMk id="56" creationId="{E45247F1-F5A0-14F3-A04A-8943C4373562}"/>
          </ac:grpSpMkLst>
        </pc:grpChg>
        <pc:grpChg chg="add mod">
          <ac:chgData name="Aidan Hoolihan" userId="18a2b2b8-6e37-43b0-8a86-6e19fbe733d5" providerId="ADAL" clId="{375C1A55-5D51-4743-AD3C-63A0643C7BF8}" dt="2024-10-08T20:29:53.993" v="1039" actId="1076"/>
          <ac:grpSpMkLst>
            <pc:docMk/>
            <pc:sldMk cId="2028383721" sldId="309"/>
            <ac:grpSpMk id="58" creationId="{95FE4A74-9F5C-474A-C1D1-765C89881D16}"/>
          </ac:grpSpMkLst>
        </pc:grpChg>
        <pc:grpChg chg="mod">
          <ac:chgData name="Aidan Hoolihan" userId="18a2b2b8-6e37-43b0-8a86-6e19fbe733d5" providerId="ADAL" clId="{375C1A55-5D51-4743-AD3C-63A0643C7BF8}" dt="2024-10-08T20:29:50.268" v="1038"/>
          <ac:grpSpMkLst>
            <pc:docMk/>
            <pc:sldMk cId="2028383721" sldId="309"/>
            <ac:grpSpMk id="59" creationId="{37CEDC69-9D33-866A-6E2C-2E2DE20FB6DC}"/>
          </ac:grpSpMkLst>
        </pc:grpChg>
        <pc:grpChg chg="add mod">
          <ac:chgData name="Aidan Hoolihan" userId="18a2b2b8-6e37-43b0-8a86-6e19fbe733d5" providerId="ADAL" clId="{375C1A55-5D51-4743-AD3C-63A0643C7BF8}" dt="2024-10-08T20:30:17.869" v="1081" actId="1076"/>
          <ac:grpSpMkLst>
            <pc:docMk/>
            <pc:sldMk cId="2028383721" sldId="309"/>
            <ac:grpSpMk id="63" creationId="{33C9F7E7-1F07-A89A-B291-7F3B91A22E94}"/>
          </ac:grpSpMkLst>
        </pc:grpChg>
        <pc:grpChg chg="mod">
          <ac:chgData name="Aidan Hoolihan" userId="18a2b2b8-6e37-43b0-8a86-6e19fbe733d5" providerId="ADAL" clId="{375C1A55-5D51-4743-AD3C-63A0643C7BF8}" dt="2024-10-08T20:32:34.718" v="1308"/>
          <ac:grpSpMkLst>
            <pc:docMk/>
            <pc:sldMk cId="2028383721" sldId="309"/>
            <ac:grpSpMk id="1027" creationId="{131B0E9C-0C80-5027-C1F3-3215CF68EC5E}"/>
          </ac:grpSpMkLst>
        </pc:grpChg>
        <pc:grpChg chg="add mod">
          <ac:chgData name="Aidan Hoolihan" userId="18a2b2b8-6e37-43b0-8a86-6e19fbe733d5" providerId="ADAL" clId="{375C1A55-5D51-4743-AD3C-63A0643C7BF8}" dt="2024-10-08T20:33:24.353" v="1377" actId="1076"/>
          <ac:grpSpMkLst>
            <pc:docMk/>
            <pc:sldMk cId="2028383721" sldId="309"/>
            <ac:grpSpMk id="1031" creationId="{4571C50A-FB0F-C6C8-0D12-CA832600B996}"/>
          </ac:grpSpMkLst>
        </pc:grpChg>
        <pc:picChg chg="add mod">
          <ac:chgData name="Aidan Hoolihan" userId="18a2b2b8-6e37-43b0-8a86-6e19fbe733d5" providerId="ADAL" clId="{375C1A55-5D51-4743-AD3C-63A0643C7BF8}" dt="2024-10-08T20:31:21.928" v="1136" actId="1076"/>
          <ac:picMkLst>
            <pc:docMk/>
            <pc:sldMk cId="2028383721" sldId="309"/>
            <ac:picMk id="1026" creationId="{20E5D4F9-C7B2-55B6-8DD0-044B9C65D2DB}"/>
          </ac:picMkLst>
        </pc:picChg>
      </pc:sldChg>
      <pc:sldChg chg="addSp delSp modSp add mod">
        <pc:chgData name="Aidan Hoolihan" userId="18a2b2b8-6e37-43b0-8a86-6e19fbe733d5" providerId="ADAL" clId="{375C1A55-5D51-4743-AD3C-63A0643C7BF8}" dt="2024-10-08T20:48:57.370" v="1765" actId="1076"/>
        <pc:sldMkLst>
          <pc:docMk/>
          <pc:sldMk cId="2353270158" sldId="316"/>
        </pc:sldMkLst>
        <pc:spChg chg="add mod ord">
          <ac:chgData name="Aidan Hoolihan" userId="18a2b2b8-6e37-43b0-8a86-6e19fbe733d5" providerId="ADAL" clId="{375C1A55-5D51-4743-AD3C-63A0643C7BF8}" dt="2024-10-08T20:48:57.370" v="1765" actId="1076"/>
          <ac:spMkLst>
            <pc:docMk/>
            <pc:sldMk cId="2353270158" sldId="316"/>
            <ac:spMk id="2" creationId="{6AE9DA12-94E2-B772-5C4E-2CBD498ECAE9}"/>
          </ac:spMkLst>
        </pc:spChg>
        <pc:spChg chg="del">
          <ac:chgData name="Aidan Hoolihan" userId="18a2b2b8-6e37-43b0-8a86-6e19fbe733d5" providerId="ADAL" clId="{375C1A55-5D51-4743-AD3C-63A0643C7BF8}" dt="2024-10-08T20:39:43.652" v="1538" actId="478"/>
          <ac:spMkLst>
            <pc:docMk/>
            <pc:sldMk cId="2353270158" sldId="316"/>
            <ac:spMk id="2" creationId="{9A7EC551-E444-15CC-7310-BE5A206C2ECB}"/>
          </ac:spMkLst>
        </pc:spChg>
        <pc:spChg chg="del">
          <ac:chgData name="Aidan Hoolihan" userId="18a2b2b8-6e37-43b0-8a86-6e19fbe733d5" providerId="ADAL" clId="{375C1A55-5D51-4743-AD3C-63A0643C7BF8}" dt="2024-10-08T20:39:43.652" v="1538" actId="478"/>
          <ac:spMkLst>
            <pc:docMk/>
            <pc:sldMk cId="2353270158" sldId="316"/>
            <ac:spMk id="5" creationId="{86C5A47A-E92C-F34F-5630-D20F386B42D1}"/>
          </ac:spMkLst>
        </pc:spChg>
        <pc:spChg chg="add del mod">
          <ac:chgData name="Aidan Hoolihan" userId="18a2b2b8-6e37-43b0-8a86-6e19fbe733d5" providerId="ADAL" clId="{375C1A55-5D51-4743-AD3C-63A0643C7BF8}" dt="2024-10-08T20:39:46.512" v="1540" actId="478"/>
          <ac:spMkLst>
            <pc:docMk/>
            <pc:sldMk cId="2353270158" sldId="316"/>
            <ac:spMk id="7" creationId="{7F6C2689-7770-83D7-31FE-48BEE75B5648}"/>
          </ac:spMkLst>
        </pc:spChg>
        <pc:spChg chg="add mod">
          <ac:chgData name="Aidan Hoolihan" userId="18a2b2b8-6e37-43b0-8a86-6e19fbe733d5" providerId="ADAL" clId="{375C1A55-5D51-4743-AD3C-63A0643C7BF8}" dt="2024-10-08T20:46:39.814" v="1760" actId="164"/>
          <ac:spMkLst>
            <pc:docMk/>
            <pc:sldMk cId="2353270158" sldId="316"/>
            <ac:spMk id="8" creationId="{C5C31F8C-C5C6-DA45-77DA-788AC847CD1A}"/>
          </ac:spMkLst>
        </pc:spChg>
        <pc:spChg chg="add del mod">
          <ac:chgData name="Aidan Hoolihan" userId="18a2b2b8-6e37-43b0-8a86-6e19fbe733d5" providerId="ADAL" clId="{375C1A55-5D51-4743-AD3C-63A0643C7BF8}" dt="2024-10-08T20:42:06.872" v="1566" actId="478"/>
          <ac:spMkLst>
            <pc:docMk/>
            <pc:sldMk cId="2353270158" sldId="316"/>
            <ac:spMk id="9" creationId="{C4787DD7-6545-3B2E-1545-6006D660F9A1}"/>
          </ac:spMkLst>
        </pc:spChg>
        <pc:spChg chg="add mod">
          <ac:chgData name="Aidan Hoolihan" userId="18a2b2b8-6e37-43b0-8a86-6e19fbe733d5" providerId="ADAL" clId="{375C1A55-5D51-4743-AD3C-63A0643C7BF8}" dt="2024-10-08T20:46:35.373" v="1759" actId="164"/>
          <ac:spMkLst>
            <pc:docMk/>
            <pc:sldMk cId="2353270158" sldId="316"/>
            <ac:spMk id="10" creationId="{DB83118F-B909-68BD-4044-6A87CBAA94EA}"/>
          </ac:spMkLst>
        </pc:spChg>
        <pc:spChg chg="add del mod">
          <ac:chgData name="Aidan Hoolihan" userId="18a2b2b8-6e37-43b0-8a86-6e19fbe733d5" providerId="ADAL" clId="{375C1A55-5D51-4743-AD3C-63A0643C7BF8}" dt="2024-10-08T20:44:20.771" v="1661" actId="478"/>
          <ac:spMkLst>
            <pc:docMk/>
            <pc:sldMk cId="2353270158" sldId="316"/>
            <ac:spMk id="12" creationId="{5F26DD01-24DE-262A-40F1-1B8BBFB56C25}"/>
          </ac:spMkLst>
        </pc:spChg>
        <pc:spChg chg="mod">
          <ac:chgData name="Aidan Hoolihan" userId="18a2b2b8-6e37-43b0-8a86-6e19fbe733d5" providerId="ADAL" clId="{375C1A55-5D51-4743-AD3C-63A0643C7BF8}" dt="2024-10-08T20:39:40.999" v="1537" actId="1076"/>
          <ac:spMkLst>
            <pc:docMk/>
            <pc:sldMk cId="2353270158" sldId="316"/>
            <ac:spMk id="13" creationId="{A74F52CB-9F9A-77E5-3905-70D5E03E5D0E}"/>
          </ac:spMkLst>
        </pc:spChg>
        <pc:spChg chg="add mod">
          <ac:chgData name="Aidan Hoolihan" userId="18a2b2b8-6e37-43b0-8a86-6e19fbe733d5" providerId="ADAL" clId="{375C1A55-5D51-4743-AD3C-63A0643C7BF8}" dt="2024-10-08T20:46:31.954" v="1758" actId="164"/>
          <ac:spMkLst>
            <pc:docMk/>
            <pc:sldMk cId="2353270158" sldId="316"/>
            <ac:spMk id="14" creationId="{BB6D7755-E722-EF3D-82AB-2F4F25F74A85}"/>
          </ac:spMkLst>
        </pc:spChg>
        <pc:spChg chg="add mod">
          <ac:chgData name="Aidan Hoolihan" userId="18a2b2b8-6e37-43b0-8a86-6e19fbe733d5" providerId="ADAL" clId="{375C1A55-5D51-4743-AD3C-63A0643C7BF8}" dt="2024-10-08T20:46:27.966" v="1757" actId="164"/>
          <ac:spMkLst>
            <pc:docMk/>
            <pc:sldMk cId="2353270158" sldId="316"/>
            <ac:spMk id="15" creationId="{A53A8513-224D-4289-8EBE-274E671871D8}"/>
          </ac:spMkLst>
        </pc:spChg>
        <pc:spChg chg="add mod">
          <ac:chgData name="Aidan Hoolihan" userId="18a2b2b8-6e37-43b0-8a86-6e19fbe733d5" providerId="ADAL" clId="{375C1A55-5D51-4743-AD3C-63A0643C7BF8}" dt="2024-10-08T20:46:27.966" v="1757" actId="164"/>
          <ac:spMkLst>
            <pc:docMk/>
            <pc:sldMk cId="2353270158" sldId="316"/>
            <ac:spMk id="16" creationId="{9D7A917F-B27F-A38B-4728-6C2169905DA7}"/>
          </ac:spMkLst>
        </pc:spChg>
        <pc:spChg chg="mod">
          <ac:chgData name="Aidan Hoolihan" userId="18a2b2b8-6e37-43b0-8a86-6e19fbe733d5" providerId="ADAL" clId="{375C1A55-5D51-4743-AD3C-63A0643C7BF8}" dt="2024-10-08T20:45:33.837" v="1737" actId="1076"/>
          <ac:spMkLst>
            <pc:docMk/>
            <pc:sldMk cId="2353270158" sldId="316"/>
            <ac:spMk id="18" creationId="{56FDCB74-30A5-F32C-2882-178CA85D45F8}"/>
          </ac:spMkLst>
        </pc:spChg>
        <pc:spChg chg="add mod">
          <ac:chgData name="Aidan Hoolihan" userId="18a2b2b8-6e37-43b0-8a86-6e19fbe733d5" providerId="ADAL" clId="{375C1A55-5D51-4743-AD3C-63A0643C7BF8}" dt="2024-10-08T20:46:31.954" v="1758" actId="164"/>
          <ac:spMkLst>
            <pc:docMk/>
            <pc:sldMk cId="2353270158" sldId="316"/>
            <ac:spMk id="19" creationId="{0949AB1A-6D99-09B5-8C0B-6E3B24CDD537}"/>
          </ac:spMkLst>
        </pc:spChg>
        <pc:spChg chg="add mod">
          <ac:chgData name="Aidan Hoolihan" userId="18a2b2b8-6e37-43b0-8a86-6e19fbe733d5" providerId="ADAL" clId="{375C1A55-5D51-4743-AD3C-63A0643C7BF8}" dt="2024-10-08T20:46:35.373" v="1759" actId="164"/>
          <ac:spMkLst>
            <pc:docMk/>
            <pc:sldMk cId="2353270158" sldId="316"/>
            <ac:spMk id="20" creationId="{3FE7E03C-6D45-8FAF-AD12-94F745DE9D82}"/>
          </ac:spMkLst>
        </pc:spChg>
        <pc:spChg chg="add mod">
          <ac:chgData name="Aidan Hoolihan" userId="18a2b2b8-6e37-43b0-8a86-6e19fbe733d5" providerId="ADAL" clId="{375C1A55-5D51-4743-AD3C-63A0643C7BF8}" dt="2024-10-08T20:46:39.814" v="1760" actId="164"/>
          <ac:spMkLst>
            <pc:docMk/>
            <pc:sldMk cId="2353270158" sldId="316"/>
            <ac:spMk id="21" creationId="{5C54A101-61F9-1B2B-A4A7-29BCBC46F9B8}"/>
          </ac:spMkLst>
        </pc:spChg>
        <pc:spChg chg="mod">
          <ac:chgData name="Aidan Hoolihan" userId="18a2b2b8-6e37-43b0-8a86-6e19fbe733d5" providerId="ADAL" clId="{375C1A55-5D51-4743-AD3C-63A0643C7BF8}" dt="2024-10-08T20:45:42.553" v="1741" actId="1076"/>
          <ac:spMkLst>
            <pc:docMk/>
            <pc:sldMk cId="2353270158" sldId="316"/>
            <ac:spMk id="22" creationId="{844D0FEB-6144-79AB-AEC0-2A1646C1D507}"/>
          </ac:spMkLst>
        </pc:spChg>
        <pc:grpChg chg="add mod">
          <ac:chgData name="Aidan Hoolihan" userId="18a2b2b8-6e37-43b0-8a86-6e19fbe733d5" providerId="ADAL" clId="{375C1A55-5D51-4743-AD3C-63A0643C7BF8}" dt="2024-10-08T20:46:27.966" v="1757" actId="164"/>
          <ac:grpSpMkLst>
            <pc:docMk/>
            <pc:sldMk cId="2353270158" sldId="316"/>
            <ac:grpSpMk id="23" creationId="{2B5B61C7-99F1-86A5-D54E-159DAA7E9A81}"/>
          </ac:grpSpMkLst>
        </pc:grpChg>
        <pc:grpChg chg="add mod">
          <ac:chgData name="Aidan Hoolihan" userId="18a2b2b8-6e37-43b0-8a86-6e19fbe733d5" providerId="ADAL" clId="{375C1A55-5D51-4743-AD3C-63A0643C7BF8}" dt="2024-10-08T20:46:31.954" v="1758" actId="164"/>
          <ac:grpSpMkLst>
            <pc:docMk/>
            <pc:sldMk cId="2353270158" sldId="316"/>
            <ac:grpSpMk id="24" creationId="{4A3BF502-4364-5218-7F10-EEFF098C6DBC}"/>
          </ac:grpSpMkLst>
        </pc:grpChg>
        <pc:grpChg chg="add mod">
          <ac:chgData name="Aidan Hoolihan" userId="18a2b2b8-6e37-43b0-8a86-6e19fbe733d5" providerId="ADAL" clId="{375C1A55-5D51-4743-AD3C-63A0643C7BF8}" dt="2024-10-08T20:46:35.373" v="1759" actId="164"/>
          <ac:grpSpMkLst>
            <pc:docMk/>
            <pc:sldMk cId="2353270158" sldId="316"/>
            <ac:grpSpMk id="25" creationId="{C9122CDB-027F-2DFE-5BAC-A49DE07CD756}"/>
          </ac:grpSpMkLst>
        </pc:grpChg>
        <pc:grpChg chg="add mod">
          <ac:chgData name="Aidan Hoolihan" userId="18a2b2b8-6e37-43b0-8a86-6e19fbe733d5" providerId="ADAL" clId="{375C1A55-5D51-4743-AD3C-63A0643C7BF8}" dt="2024-10-08T20:46:39.814" v="1760" actId="164"/>
          <ac:grpSpMkLst>
            <pc:docMk/>
            <pc:sldMk cId="2353270158" sldId="316"/>
            <ac:grpSpMk id="26" creationId="{281D174C-A47C-C144-920A-F59A1839B26B}"/>
          </ac:grpSpMkLst>
        </pc:grpChg>
        <pc:graphicFrameChg chg="del">
          <ac:chgData name="Aidan Hoolihan" userId="18a2b2b8-6e37-43b0-8a86-6e19fbe733d5" providerId="ADAL" clId="{375C1A55-5D51-4743-AD3C-63A0643C7BF8}" dt="2024-10-08T20:39:37.993" v="1535" actId="478"/>
          <ac:graphicFrameMkLst>
            <pc:docMk/>
            <pc:sldMk cId="2353270158" sldId="316"/>
            <ac:graphicFrameMk id="17" creationId="{387E44DB-09D8-B61A-B147-B2D3D37A13FC}"/>
          </ac:graphicFrameMkLst>
        </pc:graphicFrameChg>
        <pc:picChg chg="add mod">
          <ac:chgData name="Aidan Hoolihan" userId="18a2b2b8-6e37-43b0-8a86-6e19fbe733d5" providerId="ADAL" clId="{375C1A55-5D51-4743-AD3C-63A0643C7BF8}" dt="2024-10-08T20:46:39.814" v="1760" actId="164"/>
          <ac:picMkLst>
            <pc:docMk/>
            <pc:sldMk cId="2353270158" sldId="316"/>
            <ac:picMk id="11" creationId="{679F988F-5A9C-F31C-8396-8A841F96CF0D}"/>
          </ac:picMkLst>
        </pc:picChg>
        <pc:picChg chg="add del mod">
          <ac:chgData name="Aidan Hoolihan" userId="18a2b2b8-6e37-43b0-8a86-6e19fbe733d5" providerId="ADAL" clId="{375C1A55-5D51-4743-AD3C-63A0643C7BF8}" dt="2024-10-08T20:42:59.156" v="1602" actId="478"/>
          <ac:picMkLst>
            <pc:docMk/>
            <pc:sldMk cId="2353270158" sldId="316"/>
            <ac:picMk id="18" creationId="{A256C019-B03F-0055-E557-FDF3E9843CB1}"/>
          </ac:picMkLst>
        </pc:picChg>
      </pc:sldChg>
    </pc:docChg>
  </pc:docChgLst>
  <pc:docChgLst>
    <pc:chgData name="Nicholas Jensen" userId="d8d72e68-c4fb-4280-89a2-09ac2498eb14" providerId="ADAL" clId="{A0292AF7-F1AA-4B8C-958E-9C1591DECFA0}"/>
    <pc:docChg chg="custSel modSld">
      <pc:chgData name="Nicholas Jensen" userId="d8d72e68-c4fb-4280-89a2-09ac2498eb14" providerId="ADAL" clId="{A0292AF7-F1AA-4B8C-958E-9C1591DECFA0}" dt="2024-10-01T21:38:31.832" v="171" actId="20577"/>
      <pc:docMkLst>
        <pc:docMk/>
      </pc:docMkLst>
      <pc:sldChg chg="addSp delSp modSp mod">
        <pc:chgData name="Nicholas Jensen" userId="d8d72e68-c4fb-4280-89a2-09ac2498eb14" providerId="ADAL" clId="{A0292AF7-F1AA-4B8C-958E-9C1591DECFA0}" dt="2024-10-01T21:25:36.818" v="127" actId="20577"/>
        <pc:sldMkLst>
          <pc:docMk/>
          <pc:sldMk cId="3346816995" sldId="303"/>
        </pc:sldMkLst>
        <pc:spChg chg="add del mod">
          <ac:chgData name="Nicholas Jensen" userId="d8d72e68-c4fb-4280-89a2-09ac2498eb14" providerId="ADAL" clId="{A0292AF7-F1AA-4B8C-958E-9C1591DECFA0}" dt="2024-10-01T21:24:20.834" v="1" actId="478"/>
          <ac:spMkLst>
            <pc:docMk/>
            <pc:sldMk cId="3346816995" sldId="303"/>
            <ac:spMk id="2" creationId="{3946FDAE-157B-5972-6BB1-0AEE9635DD53}"/>
          </ac:spMkLst>
        </pc:spChg>
        <pc:spChg chg="del">
          <ac:chgData name="Nicholas Jensen" userId="d8d72e68-c4fb-4280-89a2-09ac2498eb14" providerId="ADAL" clId="{A0292AF7-F1AA-4B8C-958E-9C1591DECFA0}" dt="2024-10-01T21:24:23.645" v="2" actId="478"/>
          <ac:spMkLst>
            <pc:docMk/>
            <pc:sldMk cId="3346816995" sldId="303"/>
            <ac:spMk id="8" creationId="{44235C46-477C-82E1-15EE-28EA16231980}"/>
          </ac:spMkLst>
        </pc:spChg>
        <pc:spChg chg="mod">
          <ac:chgData name="Nicholas Jensen" userId="d8d72e68-c4fb-4280-89a2-09ac2498eb14" providerId="ADAL" clId="{A0292AF7-F1AA-4B8C-958E-9C1591DECFA0}" dt="2024-10-01T21:25:36.818" v="127" actId="20577"/>
          <ac:spMkLst>
            <pc:docMk/>
            <pc:sldMk cId="3346816995" sldId="303"/>
            <ac:spMk id="14" creationId="{E677E033-A95E-B9D2-E425-8B381279DD85}"/>
          </ac:spMkLst>
        </pc:spChg>
        <pc:spChg chg="del">
          <ac:chgData name="Nicholas Jensen" userId="d8d72e68-c4fb-4280-89a2-09ac2498eb14" providerId="ADAL" clId="{A0292AF7-F1AA-4B8C-958E-9C1591DECFA0}" dt="2024-10-01T21:24:26.844" v="4" actId="478"/>
          <ac:spMkLst>
            <pc:docMk/>
            <pc:sldMk cId="3346816995" sldId="303"/>
            <ac:spMk id="16" creationId="{814EEA09-F79C-9B88-FDD6-04AD071C64D8}"/>
          </ac:spMkLst>
        </pc:spChg>
        <pc:spChg chg="del">
          <ac:chgData name="Nicholas Jensen" userId="d8d72e68-c4fb-4280-89a2-09ac2498eb14" providerId="ADAL" clId="{A0292AF7-F1AA-4B8C-958E-9C1591DECFA0}" dt="2024-10-01T21:24:24.733" v="3" actId="478"/>
          <ac:spMkLst>
            <pc:docMk/>
            <pc:sldMk cId="3346816995" sldId="303"/>
            <ac:spMk id="19" creationId="{16E93100-65CD-B63A-5250-127AF051AC05}"/>
          </ac:spMkLst>
        </pc:spChg>
        <pc:cxnChg chg="del">
          <ac:chgData name="Nicholas Jensen" userId="d8d72e68-c4fb-4280-89a2-09ac2498eb14" providerId="ADAL" clId="{A0292AF7-F1AA-4B8C-958E-9C1591DECFA0}" dt="2024-10-01T21:24:28.223" v="6" actId="478"/>
          <ac:cxnSpMkLst>
            <pc:docMk/>
            <pc:sldMk cId="3346816995" sldId="303"/>
            <ac:cxnSpMk id="7" creationId="{995CB965-D9E4-4588-D598-0DDE36D5F511}"/>
          </ac:cxnSpMkLst>
        </pc:cxnChg>
        <pc:cxnChg chg="del">
          <ac:chgData name="Nicholas Jensen" userId="d8d72e68-c4fb-4280-89a2-09ac2498eb14" providerId="ADAL" clId="{A0292AF7-F1AA-4B8C-958E-9C1591DECFA0}" dt="2024-10-01T21:24:28.686" v="7" actId="478"/>
          <ac:cxnSpMkLst>
            <pc:docMk/>
            <pc:sldMk cId="3346816995" sldId="303"/>
            <ac:cxnSpMk id="11" creationId="{1814B403-C559-2D17-3625-1F3C147AAC9B}"/>
          </ac:cxnSpMkLst>
        </pc:cxnChg>
        <pc:cxnChg chg="del">
          <ac:chgData name="Nicholas Jensen" userId="d8d72e68-c4fb-4280-89a2-09ac2498eb14" providerId="ADAL" clId="{A0292AF7-F1AA-4B8C-958E-9C1591DECFA0}" dt="2024-10-01T21:24:27.679" v="5" actId="478"/>
          <ac:cxnSpMkLst>
            <pc:docMk/>
            <pc:sldMk cId="3346816995" sldId="303"/>
            <ac:cxnSpMk id="12" creationId="{45942F83-D63E-A807-9AAB-31EE0AA17ADB}"/>
          </ac:cxnSpMkLst>
        </pc:cxnChg>
        <pc:cxnChg chg="del">
          <ac:chgData name="Nicholas Jensen" userId="d8d72e68-c4fb-4280-89a2-09ac2498eb14" providerId="ADAL" clId="{A0292AF7-F1AA-4B8C-958E-9C1591DECFA0}" dt="2024-10-01T21:24:29.900" v="8" actId="478"/>
          <ac:cxnSpMkLst>
            <pc:docMk/>
            <pc:sldMk cId="3346816995" sldId="303"/>
            <ac:cxnSpMk id="17" creationId="{5079E841-983C-A2AD-2C22-6EDBC8E8AF88}"/>
          </ac:cxnSpMkLst>
        </pc:cxnChg>
      </pc:sldChg>
    </pc:docChg>
  </pc:docChgLst>
  <pc:docChgLst>
    <pc:chgData name="Nicholas Jensen" userId="S::ndj21a@fsu.edu::d8d72e68-c4fb-4280-89a2-09ac2498eb14" providerId="AD" clId="Web-{E5F245FF-4CAF-EE19-A8C4-FCEC75103C0F}"/>
    <pc:docChg chg="modSld sldOrd">
      <pc:chgData name="Nicholas Jensen" userId="S::ndj21a@fsu.edu::d8d72e68-c4fb-4280-89a2-09ac2498eb14" providerId="AD" clId="Web-{E5F245FF-4CAF-EE19-A8C4-FCEC75103C0F}" dt="2024-10-01T21:23:36.048" v="177"/>
      <pc:docMkLst>
        <pc:docMk/>
      </pc:docMkLst>
      <pc:sldChg chg="addSp delSp modSp">
        <pc:chgData name="Nicholas Jensen" userId="S::ndj21a@fsu.edu::d8d72e68-c4fb-4280-89a2-09ac2498eb14" providerId="AD" clId="Web-{E5F245FF-4CAF-EE19-A8C4-FCEC75103C0F}" dt="2024-10-01T20:44:44.325" v="39"/>
        <pc:sldMkLst>
          <pc:docMk/>
          <pc:sldMk cId="3934060637" sldId="294"/>
        </pc:sldMkLst>
        <pc:spChg chg="mod">
          <ac:chgData name="Nicholas Jensen" userId="S::ndj21a@fsu.edu::d8d72e68-c4fb-4280-89a2-09ac2498eb14" providerId="AD" clId="Web-{E5F245FF-4CAF-EE19-A8C4-FCEC75103C0F}" dt="2024-10-01T20:43:30.039" v="38" actId="1076"/>
          <ac:spMkLst>
            <pc:docMk/>
            <pc:sldMk cId="3934060637" sldId="294"/>
            <ac:spMk id="25" creationId="{58A3E153-9864-9F76-7BAA-1CF3761369F4}"/>
          </ac:spMkLst>
        </pc:spChg>
        <pc:spChg chg="del">
          <ac:chgData name="Nicholas Jensen" userId="S::ndj21a@fsu.edu::d8d72e68-c4fb-4280-89a2-09ac2498eb14" providerId="AD" clId="Web-{E5F245FF-4CAF-EE19-A8C4-FCEC75103C0F}" dt="2024-10-01T20:44:44.325" v="39"/>
          <ac:spMkLst>
            <pc:docMk/>
            <pc:sldMk cId="3934060637" sldId="294"/>
            <ac:spMk id="27" creationId="{D5FBC3D8-D46D-C9A6-36DD-809D170D4E11}"/>
          </ac:spMkLst>
        </pc:spChg>
        <pc:picChg chg="add mod ord">
          <ac:chgData name="Nicholas Jensen" userId="S::ndj21a@fsu.edu::d8d72e68-c4fb-4280-89a2-09ac2498eb14" providerId="AD" clId="Web-{E5F245FF-4CAF-EE19-A8C4-FCEC75103C0F}" dt="2024-10-01T20:44:44.325" v="39"/>
          <ac:picMkLst>
            <pc:docMk/>
            <pc:sldMk cId="3934060637" sldId="294"/>
            <ac:picMk id="2" creationId="{510466E4-5CFB-7F08-D070-FCB78E35C2EB}"/>
          </ac:picMkLst>
        </pc:picChg>
      </pc:sldChg>
      <pc:sldChg chg="ord">
        <pc:chgData name="Nicholas Jensen" userId="S::ndj21a@fsu.edu::d8d72e68-c4fb-4280-89a2-09ac2498eb14" providerId="AD" clId="Web-{E5F245FF-4CAF-EE19-A8C4-FCEC75103C0F}" dt="2024-10-01T20:56:07.088" v="40"/>
        <pc:sldMkLst>
          <pc:docMk/>
          <pc:sldMk cId="2839989564" sldId="300"/>
        </pc:sldMkLst>
      </pc:sldChg>
      <pc:sldChg chg="addSp delSp modSp">
        <pc:chgData name="Nicholas Jensen" userId="S::ndj21a@fsu.edu::d8d72e68-c4fb-4280-89a2-09ac2498eb14" providerId="AD" clId="Web-{E5F245FF-4CAF-EE19-A8C4-FCEC75103C0F}" dt="2024-10-01T21:23:36.048" v="177"/>
        <pc:sldMkLst>
          <pc:docMk/>
          <pc:sldMk cId="3346816995" sldId="303"/>
        </pc:sldMkLst>
        <pc:spChg chg="add del mod">
          <ac:chgData name="Nicholas Jensen" userId="S::ndj21a@fsu.edu::d8d72e68-c4fb-4280-89a2-09ac2498eb14" providerId="AD" clId="Web-{E5F245FF-4CAF-EE19-A8C4-FCEC75103C0F}" dt="2024-10-01T21:17:43.227" v="97"/>
          <ac:spMkLst>
            <pc:docMk/>
            <pc:sldMk cId="3346816995" sldId="303"/>
            <ac:spMk id="2" creationId="{FF56E994-9948-9465-01C1-274324243689}"/>
          </ac:spMkLst>
        </pc:spChg>
        <pc:spChg chg="add del mod">
          <ac:chgData name="Nicholas Jensen" userId="S::ndj21a@fsu.edu::d8d72e68-c4fb-4280-89a2-09ac2498eb14" providerId="AD" clId="Web-{E5F245FF-4CAF-EE19-A8C4-FCEC75103C0F}" dt="2024-10-01T21:17:42.399" v="95"/>
          <ac:spMkLst>
            <pc:docMk/>
            <pc:sldMk cId="3346816995" sldId="303"/>
            <ac:spMk id="5" creationId="{026A6308-ACD4-E19C-C716-D43E27CA3B05}"/>
          </ac:spMkLst>
        </pc:spChg>
        <pc:spChg chg="add del mod">
          <ac:chgData name="Nicholas Jensen" userId="S::ndj21a@fsu.edu::d8d72e68-c4fb-4280-89a2-09ac2498eb14" providerId="AD" clId="Web-{E5F245FF-4CAF-EE19-A8C4-FCEC75103C0F}" dt="2024-10-01T21:17:42.805" v="96"/>
          <ac:spMkLst>
            <pc:docMk/>
            <pc:sldMk cId="3346816995" sldId="303"/>
            <ac:spMk id="6" creationId="{48E6E745-BF38-0A8E-7BB6-A6E5F05B3FBF}"/>
          </ac:spMkLst>
        </pc:spChg>
        <pc:spChg chg="add mod">
          <ac:chgData name="Nicholas Jensen" userId="S::ndj21a@fsu.edu::d8d72e68-c4fb-4280-89a2-09ac2498eb14" providerId="AD" clId="Web-{E5F245FF-4CAF-EE19-A8C4-FCEC75103C0F}" dt="2024-10-01T21:21:53.858" v="148" actId="20577"/>
          <ac:spMkLst>
            <pc:docMk/>
            <pc:sldMk cId="3346816995" sldId="303"/>
            <ac:spMk id="8" creationId="{44235C46-477C-82E1-15EE-28EA16231980}"/>
          </ac:spMkLst>
        </pc:spChg>
        <pc:spChg chg="add del mod">
          <ac:chgData name="Nicholas Jensen" userId="S::ndj21a@fsu.edu::d8d72e68-c4fb-4280-89a2-09ac2498eb14" providerId="AD" clId="Web-{E5F245FF-4CAF-EE19-A8C4-FCEC75103C0F}" dt="2024-10-01T21:21:10.466" v="125"/>
          <ac:spMkLst>
            <pc:docMk/>
            <pc:sldMk cId="3346816995" sldId="303"/>
            <ac:spMk id="10" creationId="{62D0C4E6-9C22-E451-E0B7-DECFD452D6FC}"/>
          </ac:spMkLst>
        </pc:spChg>
        <pc:spChg chg="add mod">
          <ac:chgData name="Nicholas Jensen" userId="S::ndj21a@fsu.edu::d8d72e68-c4fb-4280-89a2-09ac2498eb14" providerId="AD" clId="Web-{E5F245FF-4CAF-EE19-A8C4-FCEC75103C0F}" dt="2024-10-01T21:22:54.984" v="164" actId="1076"/>
          <ac:spMkLst>
            <pc:docMk/>
            <pc:sldMk cId="3346816995" sldId="303"/>
            <ac:spMk id="16" creationId="{814EEA09-F79C-9B88-FDD6-04AD071C64D8}"/>
          </ac:spMkLst>
        </pc:spChg>
        <pc:spChg chg="add mod">
          <ac:chgData name="Nicholas Jensen" userId="S::ndj21a@fsu.edu::d8d72e68-c4fb-4280-89a2-09ac2498eb14" providerId="AD" clId="Web-{E5F245FF-4CAF-EE19-A8C4-FCEC75103C0F}" dt="2024-10-01T21:22:38.484" v="161" actId="1076"/>
          <ac:spMkLst>
            <pc:docMk/>
            <pc:sldMk cId="3346816995" sldId="303"/>
            <ac:spMk id="19" creationId="{16E93100-65CD-B63A-5250-127AF051AC05}"/>
          </ac:spMkLst>
        </pc:spChg>
        <pc:spChg chg="add del mod">
          <ac:chgData name="Nicholas Jensen" userId="S::ndj21a@fsu.edu::d8d72e68-c4fb-4280-89a2-09ac2498eb14" providerId="AD" clId="Web-{E5F245FF-4CAF-EE19-A8C4-FCEC75103C0F}" dt="2024-10-01T21:23:36.048" v="177"/>
          <ac:spMkLst>
            <pc:docMk/>
            <pc:sldMk cId="3346816995" sldId="303"/>
            <ac:spMk id="20" creationId="{704506E1-2E9F-FD4C-4E6C-7DCFD98E8E3C}"/>
          </ac:spMkLst>
        </pc:spChg>
        <pc:cxnChg chg="add mod">
          <ac:chgData name="Nicholas Jensen" userId="S::ndj21a@fsu.edu::d8d72e68-c4fb-4280-89a2-09ac2498eb14" providerId="AD" clId="Web-{E5F245FF-4CAF-EE19-A8C4-FCEC75103C0F}" dt="2024-10-01T21:20:30.122" v="123"/>
          <ac:cxnSpMkLst>
            <pc:docMk/>
            <pc:sldMk cId="3346816995" sldId="303"/>
            <ac:cxnSpMk id="7" creationId="{995CB965-D9E4-4588-D598-0DDE36D5F511}"/>
          </ac:cxnSpMkLst>
        </pc:cxnChg>
        <pc:cxnChg chg="add del mod">
          <ac:chgData name="Nicholas Jensen" userId="S::ndj21a@fsu.edu::d8d72e68-c4fb-4280-89a2-09ac2498eb14" providerId="AD" clId="Web-{E5F245FF-4CAF-EE19-A8C4-FCEC75103C0F}" dt="2024-10-01T21:19:30.105" v="113"/>
          <ac:cxnSpMkLst>
            <pc:docMk/>
            <pc:sldMk cId="3346816995" sldId="303"/>
            <ac:cxnSpMk id="9" creationId="{3C9F2D92-18F9-36E3-6674-1F39DF08ED65}"/>
          </ac:cxnSpMkLst>
        </pc:cxnChg>
        <pc:cxnChg chg="add mod">
          <ac:chgData name="Nicholas Jensen" userId="S::ndj21a@fsu.edu::d8d72e68-c4fb-4280-89a2-09ac2498eb14" providerId="AD" clId="Web-{E5F245FF-4CAF-EE19-A8C4-FCEC75103C0F}" dt="2024-10-01T21:22:06.108" v="149"/>
          <ac:cxnSpMkLst>
            <pc:docMk/>
            <pc:sldMk cId="3346816995" sldId="303"/>
            <ac:cxnSpMk id="11" creationId="{1814B403-C559-2D17-3625-1F3C147AAC9B}"/>
          </ac:cxnSpMkLst>
        </pc:cxnChg>
        <pc:cxnChg chg="add mod">
          <ac:chgData name="Nicholas Jensen" userId="S::ndj21a@fsu.edu::d8d72e68-c4fb-4280-89a2-09ac2498eb14" providerId="AD" clId="Web-{E5F245FF-4CAF-EE19-A8C4-FCEC75103C0F}" dt="2024-10-01T21:22:45.250" v="163" actId="1076"/>
          <ac:cxnSpMkLst>
            <pc:docMk/>
            <pc:sldMk cId="3346816995" sldId="303"/>
            <ac:cxnSpMk id="12" creationId="{45942F83-D63E-A807-9AAB-31EE0AA17ADB}"/>
          </ac:cxnSpMkLst>
        </pc:cxnChg>
        <pc:cxnChg chg="add mod">
          <ac:chgData name="Nicholas Jensen" userId="S::ndj21a@fsu.edu::d8d72e68-c4fb-4280-89a2-09ac2498eb14" providerId="AD" clId="Web-{E5F245FF-4CAF-EE19-A8C4-FCEC75103C0F}" dt="2024-10-01T21:22:58.719" v="165" actId="1076"/>
          <ac:cxnSpMkLst>
            <pc:docMk/>
            <pc:sldMk cId="3346816995" sldId="303"/>
            <ac:cxnSpMk id="17" creationId="{5079E841-983C-A2AD-2C22-6EDBC8E8AF88}"/>
          </ac:cxnSpMkLst>
        </pc:cxnChg>
        <pc:cxnChg chg="add del mod">
          <ac:chgData name="Nicholas Jensen" userId="S::ndj21a@fsu.edu::d8d72e68-c4fb-4280-89a2-09ac2498eb14" providerId="AD" clId="Web-{E5F245FF-4CAF-EE19-A8C4-FCEC75103C0F}" dt="2024-10-01T21:22:27.015" v="157"/>
          <ac:cxnSpMkLst>
            <pc:docMk/>
            <pc:sldMk cId="3346816995" sldId="303"/>
            <ac:cxnSpMk id="18" creationId="{93379346-4373-B20D-8C4A-E0734BEE0402}"/>
          </ac:cxnSpMkLst>
        </pc:cxnChg>
      </pc:sldChg>
    </pc:docChg>
  </pc:docChgLst>
  <pc:docChgLst>
    <pc:chgData name="Edward Zapert" userId="S::emz21b@fsu.edu::27859bdd-b4b9-4b4d-b892-da0beb0ff13b" providerId="AD" clId="Web-{AA676878-922B-3D80-3098-6FA6FD885B7E}"/>
    <pc:docChg chg="modSld">
      <pc:chgData name="Edward Zapert" userId="S::emz21b@fsu.edu::27859bdd-b4b9-4b4d-b892-da0beb0ff13b" providerId="AD" clId="Web-{AA676878-922B-3D80-3098-6FA6FD885B7E}" dt="2024-10-02T02:35:36.432" v="0"/>
      <pc:docMkLst>
        <pc:docMk/>
      </pc:docMkLst>
      <pc:sldChg chg="addSp delSp modSp">
        <pc:chgData name="Edward Zapert" userId="S::emz21b@fsu.edu::27859bdd-b4b9-4b4d-b892-da0beb0ff13b" providerId="AD" clId="Web-{AA676878-922B-3D80-3098-6FA6FD885B7E}" dt="2024-10-02T02:35:36.432" v="0"/>
        <pc:sldMkLst>
          <pc:docMk/>
          <pc:sldMk cId="3934060637" sldId="294"/>
        </pc:sldMkLst>
        <pc:spChg chg="del">
          <ac:chgData name="Edward Zapert" userId="S::emz21b@fsu.edu::27859bdd-b4b9-4b4d-b892-da0beb0ff13b" providerId="AD" clId="Web-{AA676878-922B-3D80-3098-6FA6FD885B7E}" dt="2024-10-02T02:35:36.432" v="0"/>
          <ac:spMkLst>
            <pc:docMk/>
            <pc:sldMk cId="3934060637" sldId="294"/>
            <ac:spMk id="14" creationId="{D4C18165-3AC2-052B-21F4-918593196EC4}"/>
          </ac:spMkLst>
        </pc:spChg>
        <pc:picChg chg="add mod ord">
          <ac:chgData name="Edward Zapert" userId="S::emz21b@fsu.edu::27859bdd-b4b9-4b4d-b892-da0beb0ff13b" providerId="AD" clId="Web-{AA676878-922B-3D80-3098-6FA6FD885B7E}" dt="2024-10-02T02:35:36.432" v="0"/>
          <ac:picMkLst>
            <pc:docMk/>
            <pc:sldMk cId="3934060637" sldId="294"/>
            <ac:picMk id="2" creationId="{7593F744-F8F1-A33D-5EA2-44650AE98F48}"/>
          </ac:picMkLst>
        </pc:picChg>
      </pc:sldChg>
    </pc:docChg>
  </pc:docChgLst>
  <pc:docChgLst>
    <pc:chgData name="Edward Zapert" userId="S::emz21b@fsu.edu::27859bdd-b4b9-4b4d-b892-da0beb0ff13b" providerId="AD" clId="Web-{16FCDE46-B5DF-BDF7-B114-EFBE341C64E8}"/>
    <pc:docChg chg="modSld">
      <pc:chgData name="Edward Zapert" userId="S::emz21b@fsu.edu::27859bdd-b4b9-4b4d-b892-da0beb0ff13b" providerId="AD" clId="Web-{16FCDE46-B5DF-BDF7-B114-EFBE341C64E8}" dt="2024-10-01T21:39:54.182" v="47"/>
      <pc:docMkLst>
        <pc:docMk/>
      </pc:docMkLst>
      <pc:sldChg chg="addSp delSp modSp">
        <pc:chgData name="Edward Zapert" userId="S::emz21b@fsu.edu::27859bdd-b4b9-4b4d-b892-da0beb0ff13b" providerId="AD" clId="Web-{16FCDE46-B5DF-BDF7-B114-EFBE341C64E8}" dt="2024-10-01T21:39:54.182" v="47"/>
        <pc:sldMkLst>
          <pc:docMk/>
          <pc:sldMk cId="3934060637" sldId="294"/>
        </pc:sldMkLst>
        <pc:spChg chg="add mod">
          <ac:chgData name="Edward Zapert" userId="S::emz21b@fsu.edu::27859bdd-b4b9-4b4d-b892-da0beb0ff13b" providerId="AD" clId="Web-{16FCDE46-B5DF-BDF7-B114-EFBE341C64E8}" dt="2024-10-01T21:39:54.182" v="47"/>
          <ac:spMkLst>
            <pc:docMk/>
            <pc:sldMk cId="3934060637" sldId="294"/>
            <ac:spMk id="7" creationId="{470A1194-2115-AFF0-303A-7FBE5AFD48B0}"/>
          </ac:spMkLst>
        </pc:spChg>
        <pc:spChg chg="del">
          <ac:chgData name="Edward Zapert" userId="S::emz21b@fsu.edu::27859bdd-b4b9-4b4d-b892-da0beb0ff13b" providerId="AD" clId="Web-{16FCDE46-B5DF-BDF7-B114-EFBE341C64E8}" dt="2024-10-01T21:39:20.305" v="42"/>
          <ac:spMkLst>
            <pc:docMk/>
            <pc:sldMk cId="3934060637" sldId="294"/>
            <ac:spMk id="22" creationId="{D8D76D7B-7F4D-DFA4-546F-8C3103141E72}"/>
          </ac:spMkLst>
        </pc:spChg>
        <pc:spChg chg="mod">
          <ac:chgData name="Edward Zapert" userId="S::emz21b@fsu.edu::27859bdd-b4b9-4b4d-b892-da0beb0ff13b" providerId="AD" clId="Web-{16FCDE46-B5DF-BDF7-B114-EFBE341C64E8}" dt="2024-10-01T20:43:30.144" v="34" actId="20577"/>
          <ac:spMkLst>
            <pc:docMk/>
            <pc:sldMk cId="3934060637" sldId="294"/>
            <ac:spMk id="29" creationId="{0F9ED49A-7CCA-D6BD-2BF9-66EA597B3B5C}"/>
          </ac:spMkLst>
        </pc:spChg>
        <pc:picChg chg="add del mod ord modCrop">
          <ac:chgData name="Edward Zapert" userId="S::emz21b@fsu.edu::27859bdd-b4b9-4b4d-b892-da0beb0ff13b" providerId="AD" clId="Web-{16FCDE46-B5DF-BDF7-B114-EFBE341C64E8}" dt="2024-10-01T21:39:54.182" v="47"/>
          <ac:picMkLst>
            <pc:docMk/>
            <pc:sldMk cId="3934060637" sldId="294"/>
            <ac:picMk id="5" creationId="{7EED041B-5C20-5F40-A4F3-C30E19EA0E6F}"/>
          </ac:picMkLst>
        </pc:picChg>
      </pc:sldChg>
      <pc:sldChg chg="modSp">
        <pc:chgData name="Edward Zapert" userId="S::emz21b@fsu.edu::27859bdd-b4b9-4b4d-b892-da0beb0ff13b" providerId="AD" clId="Web-{16FCDE46-B5DF-BDF7-B114-EFBE341C64E8}" dt="2024-10-01T20:49:05.124" v="41" actId="1076"/>
        <pc:sldMkLst>
          <pc:docMk/>
          <pc:sldMk cId="2839989564" sldId="300"/>
        </pc:sldMkLst>
        <pc:graphicFrameChg chg="mod">
          <ac:chgData name="Edward Zapert" userId="S::emz21b@fsu.edu::27859bdd-b4b9-4b4d-b892-da0beb0ff13b" providerId="AD" clId="Web-{16FCDE46-B5DF-BDF7-B114-EFBE341C64E8}" dt="2024-10-01T20:49:05.124" v="41" actId="1076"/>
          <ac:graphicFrameMkLst>
            <pc:docMk/>
            <pc:sldMk cId="2839989564" sldId="300"/>
            <ac:graphicFrameMk id="6" creationId="{42D1B7BF-8091-EA2F-4D1B-034A604059F2}"/>
          </ac:graphicFrameMkLst>
        </pc:graphicFrameChg>
      </pc:sldChg>
      <pc:sldChg chg="modSp">
        <pc:chgData name="Edward Zapert" userId="S::emz21b@fsu.edu::27859bdd-b4b9-4b4d-b892-da0beb0ff13b" providerId="AD" clId="Web-{16FCDE46-B5DF-BDF7-B114-EFBE341C64E8}" dt="2024-10-01T20:48:46.670" v="40"/>
        <pc:sldMkLst>
          <pc:docMk/>
          <pc:sldMk cId="2115779655" sldId="301"/>
        </pc:sldMkLst>
        <pc:graphicFrameChg chg="mod modGraphic">
          <ac:chgData name="Edward Zapert" userId="S::emz21b@fsu.edu::27859bdd-b4b9-4b4d-b892-da0beb0ff13b" providerId="AD" clId="Web-{16FCDE46-B5DF-BDF7-B114-EFBE341C64E8}" dt="2024-10-01T20:48:46.670" v="40"/>
          <ac:graphicFrameMkLst>
            <pc:docMk/>
            <pc:sldMk cId="2115779655" sldId="301"/>
            <ac:graphicFrameMk id="2" creationId="{855810B5-EF8F-EBD8-CA45-7DC1F155E8AA}"/>
          </ac:graphicFrameMkLst>
        </pc:graphicFrameChg>
      </pc:sldChg>
    </pc:docChg>
  </pc:docChgLst>
  <pc:docChgLst>
    <pc:chgData name="Nicholas Jensen" userId="d8d72e68-c4fb-4280-89a2-09ac2498eb14" providerId="ADAL" clId="{8F15F0B7-0F6A-4572-8535-1AF7FC6F3B17}"/>
    <pc:docChg chg="modSld">
      <pc:chgData name="Nicholas Jensen" userId="d8d72e68-c4fb-4280-89a2-09ac2498eb14" providerId="ADAL" clId="{8F15F0B7-0F6A-4572-8535-1AF7FC6F3B17}" dt="2024-10-03T21:19:46.400" v="52" actId="20577"/>
      <pc:docMkLst>
        <pc:docMk/>
      </pc:docMkLst>
      <pc:sldChg chg="modSp">
        <pc:chgData name="Nicholas Jensen" userId="d8d72e68-c4fb-4280-89a2-09ac2498eb14" providerId="ADAL" clId="{8F15F0B7-0F6A-4572-8535-1AF7FC6F3B17}" dt="2024-10-03T21:19:46.400" v="52" actId="20577"/>
        <pc:sldMkLst>
          <pc:docMk/>
          <pc:sldMk cId="2080628376" sldId="298"/>
        </pc:sldMkLst>
        <pc:graphicFrameChg chg="mod">
          <ac:chgData name="Nicholas Jensen" userId="d8d72e68-c4fb-4280-89a2-09ac2498eb14" providerId="ADAL" clId="{8F15F0B7-0F6A-4572-8535-1AF7FC6F3B17}" dt="2024-10-03T21:19:46.400" v="52" actId="20577"/>
          <ac:graphicFrameMkLst>
            <pc:docMk/>
            <pc:sldMk cId="2080628376" sldId="298"/>
            <ac:graphicFrameMk id="18" creationId="{880E2351-00A6-2FC6-FB87-DA8E6A6F38AA}"/>
          </ac:graphicFrameMkLst>
        </pc:graphicFrameChg>
      </pc:sldChg>
    </pc:docChg>
  </pc:docChgLst>
  <pc:docChgLst>
    <pc:chgData name="Edward Zapert" userId="S::emz21b@fsu.edu::27859bdd-b4b9-4b4d-b892-da0beb0ff13b" providerId="AD" clId="Web-{F23C705F-41B4-3956-74B7-AB192C6DC6A4}"/>
    <pc:docChg chg="modSld">
      <pc:chgData name="Edward Zapert" userId="S::emz21b@fsu.edu::27859bdd-b4b9-4b4d-b892-da0beb0ff13b" providerId="AD" clId="Web-{F23C705F-41B4-3956-74B7-AB192C6DC6A4}" dt="2024-10-08T20:38:17.232" v="41" actId="14100"/>
      <pc:docMkLst>
        <pc:docMk/>
      </pc:docMkLst>
      <pc:sldChg chg="modSp">
        <pc:chgData name="Edward Zapert" userId="S::emz21b@fsu.edu::27859bdd-b4b9-4b4d-b892-da0beb0ff13b" providerId="AD" clId="Web-{F23C705F-41B4-3956-74B7-AB192C6DC6A4}" dt="2024-10-08T20:38:17.232" v="41" actId="14100"/>
        <pc:sldMkLst>
          <pc:docMk/>
          <pc:sldMk cId="1981753927" sldId="260"/>
        </pc:sldMkLst>
        <pc:spChg chg="mod">
          <ac:chgData name="Edward Zapert" userId="S::emz21b@fsu.edu::27859bdd-b4b9-4b4d-b892-da0beb0ff13b" providerId="AD" clId="Web-{F23C705F-41B4-3956-74B7-AB192C6DC6A4}" dt="2024-10-08T20:33:04.691" v="20"/>
          <ac:spMkLst>
            <pc:docMk/>
            <pc:sldMk cId="1981753927" sldId="260"/>
            <ac:spMk id="45" creationId="{62A6F37B-9D50-1201-BF53-29787E9FBC52}"/>
          </ac:spMkLst>
        </pc:spChg>
        <pc:spChg chg="mod">
          <ac:chgData name="Edward Zapert" userId="S::emz21b@fsu.edu::27859bdd-b4b9-4b4d-b892-da0beb0ff13b" providerId="AD" clId="Web-{F23C705F-41B4-3956-74B7-AB192C6DC6A4}" dt="2024-10-08T20:33:58.492" v="30"/>
          <ac:spMkLst>
            <pc:docMk/>
            <pc:sldMk cId="1981753927" sldId="260"/>
            <ac:spMk id="49" creationId="{D45AE1D3-95F0-A901-3F87-7325CD77D36E}"/>
          </ac:spMkLst>
        </pc:spChg>
        <pc:spChg chg="mod">
          <ac:chgData name="Edward Zapert" userId="S::emz21b@fsu.edu::27859bdd-b4b9-4b4d-b892-da0beb0ff13b" providerId="AD" clId="Web-{F23C705F-41B4-3956-74B7-AB192C6DC6A4}" dt="2024-10-08T20:33:58.492" v="31"/>
          <ac:spMkLst>
            <pc:docMk/>
            <pc:sldMk cId="1981753927" sldId="260"/>
            <ac:spMk id="50" creationId="{7123A5A1-9F51-D528-4927-A063647CD4B5}"/>
          </ac:spMkLst>
        </pc:spChg>
        <pc:spChg chg="mod">
          <ac:chgData name="Edward Zapert" userId="S::emz21b@fsu.edu::27859bdd-b4b9-4b4d-b892-da0beb0ff13b" providerId="AD" clId="Web-{F23C705F-41B4-3956-74B7-AB192C6DC6A4}" dt="2024-10-08T20:34:09.368" v="38"/>
          <ac:spMkLst>
            <pc:docMk/>
            <pc:sldMk cId="1981753927" sldId="260"/>
            <ac:spMk id="52" creationId="{4ABC5D1B-1308-73CB-7204-2AACCCFD2E17}"/>
          </ac:spMkLst>
        </pc:spChg>
        <pc:spChg chg="mod">
          <ac:chgData name="Edward Zapert" userId="S::emz21b@fsu.edu::27859bdd-b4b9-4b4d-b892-da0beb0ff13b" providerId="AD" clId="Web-{F23C705F-41B4-3956-74B7-AB192C6DC6A4}" dt="2024-10-08T20:38:17.232" v="41" actId="14100"/>
          <ac:spMkLst>
            <pc:docMk/>
            <pc:sldMk cId="1981753927" sldId="260"/>
            <ac:spMk id="53" creationId="{4E2974DC-9C99-BC00-95C7-3D1817DE09EF}"/>
          </ac:spMkLst>
        </pc:spChg>
        <pc:spChg chg="mod">
          <ac:chgData name="Edward Zapert" userId="S::emz21b@fsu.edu::27859bdd-b4b9-4b4d-b892-da0beb0ff13b" providerId="AD" clId="Web-{F23C705F-41B4-3956-74B7-AB192C6DC6A4}" dt="2024-10-08T20:34:09.384" v="39"/>
          <ac:spMkLst>
            <pc:docMk/>
            <pc:sldMk cId="1981753927" sldId="260"/>
            <ac:spMk id="54" creationId="{B1FA34CA-EFF5-514C-F216-0ABA3B7E1C02}"/>
          </ac:spMkLst>
        </pc:spChg>
        <pc:spChg chg="mod">
          <ac:chgData name="Edward Zapert" userId="S::emz21b@fsu.edu::27859bdd-b4b9-4b4d-b892-da0beb0ff13b" providerId="AD" clId="Web-{F23C705F-41B4-3956-74B7-AB192C6DC6A4}" dt="2024-10-08T20:32:31.485" v="19"/>
          <ac:spMkLst>
            <pc:docMk/>
            <pc:sldMk cId="1981753927" sldId="260"/>
            <ac:spMk id="55" creationId="{929DD1AD-D915-2A4B-A740-92C6FF75B875}"/>
          </ac:spMkLst>
        </pc:spChg>
        <pc:spChg chg="mod">
          <ac:chgData name="Edward Zapert" userId="S::emz21b@fsu.edu::27859bdd-b4b9-4b4d-b892-da0beb0ff13b" providerId="AD" clId="Web-{F23C705F-41B4-3956-74B7-AB192C6DC6A4}" dt="2024-10-08T20:33:58.508" v="33"/>
          <ac:spMkLst>
            <pc:docMk/>
            <pc:sldMk cId="1981753927" sldId="260"/>
            <ac:spMk id="56" creationId="{D2736AB8-D14E-66A9-D647-90A5BC9DD19A}"/>
          </ac:spMkLst>
        </pc:spChg>
        <pc:spChg chg="mod">
          <ac:chgData name="Edward Zapert" userId="S::emz21b@fsu.edu::27859bdd-b4b9-4b4d-b892-da0beb0ff13b" providerId="AD" clId="Web-{F23C705F-41B4-3956-74B7-AB192C6DC6A4}" dt="2024-10-08T20:33:58.508" v="34"/>
          <ac:spMkLst>
            <pc:docMk/>
            <pc:sldMk cId="1981753927" sldId="260"/>
            <ac:spMk id="57" creationId="{87804604-1AA9-9972-0FCA-681D3F98D6FF}"/>
          </ac:spMkLst>
        </pc:spChg>
        <pc:spChg chg="mod">
          <ac:chgData name="Edward Zapert" userId="S::emz21b@fsu.edu::27859bdd-b4b9-4b4d-b892-da0beb0ff13b" providerId="AD" clId="Web-{F23C705F-41B4-3956-74B7-AB192C6DC6A4}" dt="2024-10-08T20:33:58.508" v="35"/>
          <ac:spMkLst>
            <pc:docMk/>
            <pc:sldMk cId="1981753927" sldId="260"/>
            <ac:spMk id="58" creationId="{BF61FDE9-77F7-2225-F3ED-E3EC393BB5C4}"/>
          </ac:spMkLst>
        </pc:spChg>
        <pc:spChg chg="mod">
          <ac:chgData name="Edward Zapert" userId="S::emz21b@fsu.edu::27859bdd-b4b9-4b4d-b892-da0beb0ff13b" providerId="AD" clId="Web-{F23C705F-41B4-3956-74B7-AB192C6DC6A4}" dt="2024-10-08T20:33:58.508" v="36"/>
          <ac:spMkLst>
            <pc:docMk/>
            <pc:sldMk cId="1981753927" sldId="260"/>
            <ac:spMk id="59" creationId="{1832FB6D-FEF2-8257-65CC-6938E643B6E2}"/>
          </ac:spMkLst>
        </pc:spChg>
        <pc:spChg chg="mod">
          <ac:chgData name="Edward Zapert" userId="S::emz21b@fsu.edu::27859bdd-b4b9-4b4d-b892-da0beb0ff13b" providerId="AD" clId="Web-{F23C705F-41B4-3956-74B7-AB192C6DC6A4}" dt="2024-10-08T20:33:58.554" v="37"/>
          <ac:spMkLst>
            <pc:docMk/>
            <pc:sldMk cId="1981753927" sldId="260"/>
            <ac:spMk id="60" creationId="{10B7240B-4EDA-CCEE-BE2E-5934E583F545}"/>
          </ac:spMkLst>
        </pc:spChg>
      </pc:sldChg>
      <pc:sldChg chg="modSp">
        <pc:chgData name="Edward Zapert" userId="S::emz21b@fsu.edu::27859bdd-b4b9-4b4d-b892-da0beb0ff13b" providerId="AD" clId="Web-{F23C705F-41B4-3956-74B7-AB192C6DC6A4}" dt="2024-10-08T20:28:58.905" v="17"/>
        <pc:sldMkLst>
          <pc:docMk/>
          <pc:sldMk cId="2115779655" sldId="301"/>
        </pc:sldMkLst>
        <pc:graphicFrameChg chg="mod modGraphic">
          <ac:chgData name="Edward Zapert" userId="S::emz21b@fsu.edu::27859bdd-b4b9-4b4d-b892-da0beb0ff13b" providerId="AD" clId="Web-{F23C705F-41B4-3956-74B7-AB192C6DC6A4}" dt="2024-10-08T20:28:58.905" v="17"/>
          <ac:graphicFrameMkLst>
            <pc:docMk/>
            <pc:sldMk cId="2115779655" sldId="301"/>
            <ac:graphicFrameMk id="2" creationId="{855810B5-EF8F-EBD8-CA45-7DC1F155E8AA}"/>
          </ac:graphicFrameMkLst>
        </pc:graphicFrameChg>
      </pc:sldChg>
      <pc:sldChg chg="modSp">
        <pc:chgData name="Edward Zapert" userId="S::emz21b@fsu.edu::27859bdd-b4b9-4b4d-b892-da0beb0ff13b" providerId="AD" clId="Web-{F23C705F-41B4-3956-74B7-AB192C6DC6A4}" dt="2024-10-08T20:19:37.598" v="0" actId="1076"/>
        <pc:sldMkLst>
          <pc:docMk/>
          <pc:sldMk cId="3346816995" sldId="303"/>
        </pc:sldMkLst>
        <pc:graphicFrameChg chg="mod">
          <ac:chgData name="Edward Zapert" userId="S::emz21b@fsu.edu::27859bdd-b4b9-4b4d-b892-da0beb0ff13b" providerId="AD" clId="Web-{F23C705F-41B4-3956-74B7-AB192C6DC6A4}" dt="2024-10-08T20:19:37.598" v="0" actId="1076"/>
          <ac:graphicFrameMkLst>
            <pc:docMk/>
            <pc:sldMk cId="3346816995" sldId="303"/>
            <ac:graphicFrameMk id="2" creationId="{4902AB01-6AFD-2E09-DCE3-78A3740BD2C9}"/>
          </ac:graphicFrameMkLst>
        </pc:graphicFrameChg>
      </pc:sldChg>
      <pc:sldChg chg="modSp">
        <pc:chgData name="Edward Zapert" userId="S::emz21b@fsu.edu::27859bdd-b4b9-4b4d-b892-da0beb0ff13b" providerId="AD" clId="Web-{F23C705F-41B4-3956-74B7-AB192C6DC6A4}" dt="2024-10-08T20:22:23.659" v="9" actId="20577"/>
        <pc:sldMkLst>
          <pc:docMk/>
          <pc:sldMk cId="2028383721" sldId="309"/>
        </pc:sldMkLst>
        <pc:spChg chg="mod">
          <ac:chgData name="Edward Zapert" userId="S::emz21b@fsu.edu::27859bdd-b4b9-4b4d-b892-da0beb0ff13b" providerId="AD" clId="Web-{F23C705F-41B4-3956-74B7-AB192C6DC6A4}" dt="2024-10-08T20:22:23.659" v="9" actId="20577"/>
          <ac:spMkLst>
            <pc:docMk/>
            <pc:sldMk cId="2028383721" sldId="309"/>
            <ac:spMk id="22" creationId="{B968DF77-FA89-B0A4-322D-11C8FC3D48AE}"/>
          </ac:spMkLst>
        </pc:spChg>
        <pc:grpChg chg="mod">
          <ac:chgData name="Edward Zapert" userId="S::emz21b@fsu.edu::27859bdd-b4b9-4b4d-b892-da0beb0ff13b" providerId="AD" clId="Web-{F23C705F-41B4-3956-74B7-AB192C6DC6A4}" dt="2024-10-08T20:21:38.718" v="1" actId="1076"/>
          <ac:grpSpMkLst>
            <pc:docMk/>
            <pc:sldMk cId="2028383721" sldId="309"/>
            <ac:grpSpMk id="46" creationId="{8B5DDD33-0326-4AFC-64EB-2C69C0887B4B}"/>
          </ac:grpSpMkLst>
        </pc:grpChg>
      </pc:sldChg>
    </pc:docChg>
  </pc:docChgLst>
  <pc:docChgLst>
    <pc:chgData name="Edward Zapert" userId="S::emz21b@fsu.edu::27859bdd-b4b9-4b4d-b892-da0beb0ff13b" providerId="AD" clId="Web-{E67F380D-E70D-53D7-6533-D5B6C86737BB}"/>
    <pc:docChg chg="modSld">
      <pc:chgData name="Edward Zapert" userId="S::emz21b@fsu.edu::27859bdd-b4b9-4b4d-b892-da0beb0ff13b" providerId="AD" clId="Web-{E67F380D-E70D-53D7-6533-D5B6C86737BB}" dt="2024-10-08T18:49:02.727" v="6"/>
      <pc:docMkLst>
        <pc:docMk/>
      </pc:docMkLst>
    </pc:docChg>
  </pc:docChgLst>
  <pc:docChgLst>
    <pc:chgData name="Jeffrey Hill" userId="8bd06041-2a20-4d44-be32-6410733e301c" providerId="ADAL" clId="{08C48C87-BDB4-499A-BE3F-514871453C0E}"/>
    <pc:docChg chg="undo custSel addSld delSld modSld sldOrd modSection">
      <pc:chgData name="Jeffrey Hill" userId="8bd06041-2a20-4d44-be32-6410733e301c" providerId="ADAL" clId="{08C48C87-BDB4-499A-BE3F-514871453C0E}" dt="2024-10-08T20:58:11.464" v="395" actId="729"/>
      <pc:docMkLst>
        <pc:docMk/>
      </pc:docMkLst>
      <pc:sldChg chg="addSp delSp modSp mod modTransition">
        <pc:chgData name="Jeffrey Hill" userId="8bd06041-2a20-4d44-be32-6410733e301c" providerId="ADAL" clId="{08C48C87-BDB4-499A-BE3F-514871453C0E}" dt="2024-10-08T20:53:13.784" v="361"/>
        <pc:sldMkLst>
          <pc:docMk/>
          <pc:sldMk cId="3534581785" sldId="256"/>
        </pc:sldMkLst>
        <pc:spChg chg="mod">
          <ac:chgData name="Jeffrey Hill" userId="8bd06041-2a20-4d44-be32-6410733e301c" providerId="ADAL" clId="{08C48C87-BDB4-499A-BE3F-514871453C0E}" dt="2024-10-08T19:58:31.233" v="164" actId="207"/>
          <ac:spMkLst>
            <pc:docMk/>
            <pc:sldMk cId="3534581785" sldId="256"/>
            <ac:spMk id="2" creationId="{4BD9075E-4CF3-6769-BDD9-6720E15AAAD1}"/>
          </ac:spMkLst>
        </pc:spChg>
        <pc:spChg chg="mod ord">
          <ac:chgData name="Jeffrey Hill" userId="8bd06041-2a20-4d44-be32-6410733e301c" providerId="ADAL" clId="{08C48C87-BDB4-499A-BE3F-514871453C0E}" dt="2024-10-08T19:52:45.934" v="69" actId="166"/>
          <ac:spMkLst>
            <pc:docMk/>
            <pc:sldMk cId="3534581785" sldId="256"/>
            <ac:spMk id="6" creationId="{0443D002-A0B5-720C-6BF5-A707A51411A2}"/>
          </ac:spMkLst>
        </pc:spChg>
        <pc:spChg chg="mod">
          <ac:chgData name="Jeffrey Hill" userId="8bd06041-2a20-4d44-be32-6410733e301c" providerId="ADAL" clId="{08C48C87-BDB4-499A-BE3F-514871453C0E}" dt="2024-10-08T19:51:30.133" v="3" actId="207"/>
          <ac:spMkLst>
            <pc:docMk/>
            <pc:sldMk cId="3534581785" sldId="256"/>
            <ac:spMk id="7" creationId="{C962D394-2420-3CA9-37A8-7417BC3EC8D1}"/>
          </ac:spMkLst>
        </pc:spChg>
        <pc:spChg chg="mod">
          <ac:chgData name="Jeffrey Hill" userId="8bd06041-2a20-4d44-be32-6410733e301c" providerId="ADAL" clId="{08C48C87-BDB4-499A-BE3F-514871453C0E}" dt="2024-10-08T19:51:25.768" v="1" actId="207"/>
          <ac:spMkLst>
            <pc:docMk/>
            <pc:sldMk cId="3534581785" sldId="256"/>
            <ac:spMk id="8" creationId="{8B681A57-687B-7DC9-5D66-B7796564EAA4}"/>
          </ac:spMkLst>
        </pc:spChg>
        <pc:spChg chg="mod">
          <ac:chgData name="Jeffrey Hill" userId="8bd06041-2a20-4d44-be32-6410733e301c" providerId="ADAL" clId="{08C48C87-BDB4-499A-BE3F-514871453C0E}" dt="2024-10-08T19:51:34.085" v="4" actId="207"/>
          <ac:spMkLst>
            <pc:docMk/>
            <pc:sldMk cId="3534581785" sldId="256"/>
            <ac:spMk id="9" creationId="{6C2DCC92-C310-A50E-B60D-B26D7A9EAB9D}"/>
          </ac:spMkLst>
        </pc:spChg>
        <pc:spChg chg="del">
          <ac:chgData name="Jeffrey Hill" userId="8bd06041-2a20-4d44-be32-6410733e301c" providerId="ADAL" clId="{08C48C87-BDB4-499A-BE3F-514871453C0E}" dt="2024-10-08T20:28:24.066" v="212"/>
          <ac:spMkLst>
            <pc:docMk/>
            <pc:sldMk cId="3534581785" sldId="256"/>
            <ac:spMk id="11" creationId="{993BB8E4-FE3F-0474-BCDA-767CE87BE080}"/>
          </ac:spMkLst>
        </pc:spChg>
        <pc:spChg chg="add mod">
          <ac:chgData name="Jeffrey Hill" userId="8bd06041-2a20-4d44-be32-6410733e301c" providerId="ADAL" clId="{08C48C87-BDB4-499A-BE3F-514871453C0E}" dt="2024-10-08T20:28:24.066" v="212"/>
          <ac:spMkLst>
            <pc:docMk/>
            <pc:sldMk cId="3534581785" sldId="256"/>
            <ac:spMk id="14" creationId="{0F8F57DA-C0CE-5AA6-3EF7-8E4AFB3B379A}"/>
          </ac:spMkLst>
        </pc:spChg>
        <pc:spChg chg="mod">
          <ac:chgData name="Jeffrey Hill" userId="8bd06041-2a20-4d44-be32-6410733e301c" providerId="ADAL" clId="{08C48C87-BDB4-499A-BE3F-514871453C0E}" dt="2024-10-08T19:51:45.134" v="25" actId="1036"/>
          <ac:spMkLst>
            <pc:docMk/>
            <pc:sldMk cId="3534581785" sldId="256"/>
            <ac:spMk id="52" creationId="{F7D7F527-0D6A-4E48-7757-609C769F5342}"/>
          </ac:spMkLst>
        </pc:spChg>
        <pc:spChg chg="mod">
          <ac:chgData name="Jeffrey Hill" userId="8bd06041-2a20-4d44-be32-6410733e301c" providerId="ADAL" clId="{08C48C87-BDB4-499A-BE3F-514871453C0E}" dt="2024-10-08T19:54:29.936" v="91" actId="1035"/>
          <ac:spMkLst>
            <pc:docMk/>
            <pc:sldMk cId="3534581785" sldId="256"/>
            <ac:spMk id="74" creationId="{EC33A192-3EDD-1EE1-CF32-658700F35112}"/>
          </ac:spMkLst>
        </pc:spChg>
        <pc:spChg chg="mod">
          <ac:chgData name="Jeffrey Hill" userId="8bd06041-2a20-4d44-be32-6410733e301c" providerId="ADAL" clId="{08C48C87-BDB4-499A-BE3F-514871453C0E}" dt="2024-10-08T19:52:32.543" v="68" actId="1038"/>
          <ac:spMkLst>
            <pc:docMk/>
            <pc:sldMk cId="3534581785" sldId="256"/>
            <ac:spMk id="75" creationId="{892AAE9F-ECDF-3CE2-2834-606E2C95128A}"/>
          </ac:spMkLst>
        </pc:spChg>
        <pc:cxnChg chg="mod">
          <ac:chgData name="Jeffrey Hill" userId="8bd06041-2a20-4d44-be32-6410733e301c" providerId="ADAL" clId="{08C48C87-BDB4-499A-BE3F-514871453C0E}" dt="2024-10-08T19:51:49.560" v="26" actId="14100"/>
          <ac:cxnSpMkLst>
            <pc:docMk/>
            <pc:sldMk cId="3534581785" sldId="256"/>
            <ac:cxnSpMk id="50" creationId="{DDEDFCA5-3C95-E0A6-08A1-00DE69819B12}"/>
          </ac:cxnSpMkLst>
        </pc:cxnChg>
      </pc:sldChg>
      <pc:sldChg chg="addSp delSp modSp mod">
        <pc:chgData name="Jeffrey Hill" userId="8bd06041-2a20-4d44-be32-6410733e301c" providerId="ADAL" clId="{08C48C87-BDB4-499A-BE3F-514871453C0E}" dt="2024-10-08T20:28:28.652" v="213"/>
        <pc:sldMkLst>
          <pc:docMk/>
          <pc:sldMk cId="4090633879" sldId="258"/>
        </pc:sldMkLst>
        <pc:spChg chg="mod">
          <ac:chgData name="Jeffrey Hill" userId="8bd06041-2a20-4d44-be32-6410733e301c" providerId="ADAL" clId="{08C48C87-BDB4-499A-BE3F-514871453C0E}" dt="2024-10-08T19:58:26.603" v="163" actId="207"/>
          <ac:spMkLst>
            <pc:docMk/>
            <pc:sldMk cId="4090633879" sldId="258"/>
            <ac:spMk id="2" creationId="{10C00DDD-A189-FCBE-EC2A-4A75BA28A4C7}"/>
          </ac:spMkLst>
        </pc:spChg>
        <pc:spChg chg="del">
          <ac:chgData name="Jeffrey Hill" userId="8bd06041-2a20-4d44-be32-6410733e301c" providerId="ADAL" clId="{08C48C87-BDB4-499A-BE3F-514871453C0E}" dt="2024-10-08T20:28:28.652" v="213"/>
          <ac:spMkLst>
            <pc:docMk/>
            <pc:sldMk cId="4090633879" sldId="258"/>
            <ac:spMk id="5" creationId="{73CA2261-F5D0-CD26-1CC5-520821048C92}"/>
          </ac:spMkLst>
        </pc:spChg>
        <pc:spChg chg="mod">
          <ac:chgData name="Jeffrey Hill" userId="8bd06041-2a20-4d44-be32-6410733e301c" providerId="ADAL" clId="{08C48C87-BDB4-499A-BE3F-514871453C0E}" dt="2024-10-08T19:53:24.913" v="70" actId="207"/>
          <ac:spMkLst>
            <pc:docMk/>
            <pc:sldMk cId="4090633879" sldId="258"/>
            <ac:spMk id="6" creationId="{0443D002-A0B5-720C-6BF5-A707A51411A2}"/>
          </ac:spMkLst>
        </pc:spChg>
        <pc:spChg chg="mod">
          <ac:chgData name="Jeffrey Hill" userId="8bd06041-2a20-4d44-be32-6410733e301c" providerId="ADAL" clId="{08C48C87-BDB4-499A-BE3F-514871453C0E}" dt="2024-10-08T19:53:34.482" v="72" actId="207"/>
          <ac:spMkLst>
            <pc:docMk/>
            <pc:sldMk cId="4090633879" sldId="258"/>
            <ac:spMk id="7" creationId="{C962D394-2420-3CA9-37A8-7417BC3EC8D1}"/>
          </ac:spMkLst>
        </pc:spChg>
        <pc:spChg chg="mod">
          <ac:chgData name="Jeffrey Hill" userId="8bd06041-2a20-4d44-be32-6410733e301c" providerId="ADAL" clId="{08C48C87-BDB4-499A-BE3F-514871453C0E}" dt="2024-10-08T19:53:31.928" v="71" actId="207"/>
          <ac:spMkLst>
            <pc:docMk/>
            <pc:sldMk cId="4090633879" sldId="258"/>
            <ac:spMk id="8" creationId="{8B681A57-687B-7DC9-5D66-B7796564EAA4}"/>
          </ac:spMkLst>
        </pc:spChg>
        <pc:spChg chg="mod">
          <ac:chgData name="Jeffrey Hill" userId="8bd06041-2a20-4d44-be32-6410733e301c" providerId="ADAL" clId="{08C48C87-BDB4-499A-BE3F-514871453C0E}" dt="2024-10-08T19:54:00.777" v="75" actId="207"/>
          <ac:spMkLst>
            <pc:docMk/>
            <pc:sldMk cId="4090633879" sldId="258"/>
            <ac:spMk id="9" creationId="{6C2DCC92-C310-A50E-B60D-B26D7A9EAB9D}"/>
          </ac:spMkLst>
        </pc:spChg>
        <pc:spChg chg="add mod">
          <ac:chgData name="Jeffrey Hill" userId="8bd06041-2a20-4d44-be32-6410733e301c" providerId="ADAL" clId="{08C48C87-BDB4-499A-BE3F-514871453C0E}" dt="2024-10-08T20:28:28.652" v="213"/>
          <ac:spMkLst>
            <pc:docMk/>
            <pc:sldMk cId="4090633879" sldId="258"/>
            <ac:spMk id="11" creationId="{7C25073D-AF02-0BFD-66D0-4E19B3DB8AA1}"/>
          </ac:spMkLst>
        </pc:spChg>
      </pc:sldChg>
      <pc:sldChg chg="addSp delSp modSp mod">
        <pc:chgData name="Jeffrey Hill" userId="8bd06041-2a20-4d44-be32-6410733e301c" providerId="ADAL" clId="{08C48C87-BDB4-499A-BE3F-514871453C0E}" dt="2024-10-08T20:28:32.581" v="214"/>
        <pc:sldMkLst>
          <pc:docMk/>
          <pc:sldMk cId="1711055681" sldId="259"/>
        </pc:sldMkLst>
        <pc:spChg chg="mod">
          <ac:chgData name="Jeffrey Hill" userId="8bd06041-2a20-4d44-be32-6410733e301c" providerId="ADAL" clId="{08C48C87-BDB4-499A-BE3F-514871453C0E}" dt="2024-10-08T19:58:20.210" v="162" actId="207"/>
          <ac:spMkLst>
            <pc:docMk/>
            <pc:sldMk cId="1711055681" sldId="259"/>
            <ac:spMk id="3" creationId="{5EB3E8D6-00EC-4C15-2F60-EF9AE60EC2AD}"/>
          </ac:spMkLst>
        </pc:spChg>
        <pc:spChg chg="mod">
          <ac:chgData name="Jeffrey Hill" userId="8bd06041-2a20-4d44-be32-6410733e301c" providerId="ADAL" clId="{08C48C87-BDB4-499A-BE3F-514871453C0E}" dt="2024-10-08T19:55:51.106" v="115" actId="207"/>
          <ac:spMkLst>
            <pc:docMk/>
            <pc:sldMk cId="1711055681" sldId="259"/>
            <ac:spMk id="6" creationId="{0443D002-A0B5-720C-6BF5-A707A51411A2}"/>
          </ac:spMkLst>
        </pc:spChg>
        <pc:spChg chg="mod">
          <ac:chgData name="Jeffrey Hill" userId="8bd06041-2a20-4d44-be32-6410733e301c" providerId="ADAL" clId="{08C48C87-BDB4-499A-BE3F-514871453C0E}" dt="2024-10-08T19:55:54.587" v="117" actId="207"/>
          <ac:spMkLst>
            <pc:docMk/>
            <pc:sldMk cId="1711055681" sldId="259"/>
            <ac:spMk id="7" creationId="{C962D394-2420-3CA9-37A8-7417BC3EC8D1}"/>
          </ac:spMkLst>
        </pc:spChg>
        <pc:spChg chg="mod">
          <ac:chgData name="Jeffrey Hill" userId="8bd06041-2a20-4d44-be32-6410733e301c" providerId="ADAL" clId="{08C48C87-BDB4-499A-BE3F-514871453C0E}" dt="2024-10-08T19:55:52.960" v="116" actId="207"/>
          <ac:spMkLst>
            <pc:docMk/>
            <pc:sldMk cId="1711055681" sldId="259"/>
            <ac:spMk id="8" creationId="{8B681A57-687B-7DC9-5D66-B7796564EAA4}"/>
          </ac:spMkLst>
        </pc:spChg>
        <pc:spChg chg="mod">
          <ac:chgData name="Jeffrey Hill" userId="8bd06041-2a20-4d44-be32-6410733e301c" providerId="ADAL" clId="{08C48C87-BDB4-499A-BE3F-514871453C0E}" dt="2024-10-08T19:55:57.649" v="118" actId="207"/>
          <ac:spMkLst>
            <pc:docMk/>
            <pc:sldMk cId="1711055681" sldId="259"/>
            <ac:spMk id="9" creationId="{6C2DCC92-C310-A50E-B60D-B26D7A9EAB9D}"/>
          </ac:spMkLst>
        </pc:spChg>
        <pc:spChg chg="del">
          <ac:chgData name="Jeffrey Hill" userId="8bd06041-2a20-4d44-be32-6410733e301c" providerId="ADAL" clId="{08C48C87-BDB4-499A-BE3F-514871453C0E}" dt="2024-10-08T20:28:32.581" v="214"/>
          <ac:spMkLst>
            <pc:docMk/>
            <pc:sldMk cId="1711055681" sldId="259"/>
            <ac:spMk id="10" creationId="{00187728-1CD2-9F3E-F857-6E2E96CB4B79}"/>
          </ac:spMkLst>
        </pc:spChg>
        <pc:spChg chg="add mod">
          <ac:chgData name="Jeffrey Hill" userId="8bd06041-2a20-4d44-be32-6410733e301c" providerId="ADAL" clId="{08C48C87-BDB4-499A-BE3F-514871453C0E}" dt="2024-10-08T20:28:32.581" v="214"/>
          <ac:spMkLst>
            <pc:docMk/>
            <pc:sldMk cId="1711055681" sldId="259"/>
            <ac:spMk id="12" creationId="{8C1887F7-F6F8-D952-3C18-AE0BE0F22B29}"/>
          </ac:spMkLst>
        </pc:spChg>
      </pc:sldChg>
      <pc:sldChg chg="addSp delSp modSp mod">
        <pc:chgData name="Jeffrey Hill" userId="8bd06041-2a20-4d44-be32-6410733e301c" providerId="ADAL" clId="{08C48C87-BDB4-499A-BE3F-514871453C0E}" dt="2024-10-08T20:56:59.115" v="391" actId="1076"/>
        <pc:sldMkLst>
          <pc:docMk/>
          <pc:sldMk cId="1981753927" sldId="260"/>
        </pc:sldMkLst>
        <pc:spChg chg="mod">
          <ac:chgData name="Jeffrey Hill" userId="8bd06041-2a20-4d44-be32-6410733e301c" providerId="ADAL" clId="{08C48C87-BDB4-499A-BE3F-514871453C0E}" dt="2024-10-08T19:58:06.866" v="161" actId="207"/>
          <ac:spMkLst>
            <pc:docMk/>
            <pc:sldMk cId="1981753927" sldId="260"/>
            <ac:spMk id="2" creationId="{98BAD398-2702-8C41-6F45-F1794B0758B0}"/>
          </ac:spMkLst>
        </pc:spChg>
        <pc:spChg chg="del">
          <ac:chgData name="Jeffrey Hill" userId="8bd06041-2a20-4d44-be32-6410733e301c" providerId="ADAL" clId="{08C48C87-BDB4-499A-BE3F-514871453C0E}" dt="2024-10-08T20:28:35.743" v="215"/>
          <ac:spMkLst>
            <pc:docMk/>
            <pc:sldMk cId="1981753927" sldId="260"/>
            <ac:spMk id="4" creationId="{1ED0EF2E-3097-6ECB-5BD8-BBADAE90907F}"/>
          </ac:spMkLst>
        </pc:spChg>
        <pc:spChg chg="add mod">
          <ac:chgData name="Jeffrey Hill" userId="8bd06041-2a20-4d44-be32-6410733e301c" providerId="ADAL" clId="{08C48C87-BDB4-499A-BE3F-514871453C0E}" dt="2024-10-08T20:28:35.743" v="215"/>
          <ac:spMkLst>
            <pc:docMk/>
            <pc:sldMk cId="1981753927" sldId="260"/>
            <ac:spMk id="6" creationId="{D3B07653-70EF-6CC9-A8F3-305D6119F867}"/>
          </ac:spMkLst>
        </pc:spChg>
        <pc:spChg chg="mod">
          <ac:chgData name="Jeffrey Hill" userId="8bd06041-2a20-4d44-be32-6410733e301c" providerId="ADAL" clId="{08C48C87-BDB4-499A-BE3F-514871453C0E}" dt="2024-10-08T19:56:15.852" v="128" actId="207"/>
          <ac:spMkLst>
            <pc:docMk/>
            <pc:sldMk cId="1981753927" sldId="260"/>
            <ac:spMk id="34" creationId="{99A8B07D-4FC9-C23E-ADCD-5777DE34A3F1}"/>
          </ac:spMkLst>
        </pc:spChg>
        <pc:spChg chg="mod">
          <ac:chgData name="Jeffrey Hill" userId="8bd06041-2a20-4d44-be32-6410733e301c" providerId="ADAL" clId="{08C48C87-BDB4-499A-BE3F-514871453C0E}" dt="2024-10-08T19:56:17.792" v="129" actId="207"/>
          <ac:spMkLst>
            <pc:docMk/>
            <pc:sldMk cId="1981753927" sldId="260"/>
            <ac:spMk id="35" creationId="{7CB7C066-70BC-9EC3-DD73-5D63E0881A24}"/>
          </ac:spMkLst>
        </pc:spChg>
        <pc:spChg chg="mod">
          <ac:chgData name="Jeffrey Hill" userId="8bd06041-2a20-4d44-be32-6410733e301c" providerId="ADAL" clId="{08C48C87-BDB4-499A-BE3F-514871453C0E}" dt="2024-10-08T19:56:30.064" v="132" actId="207"/>
          <ac:spMkLst>
            <pc:docMk/>
            <pc:sldMk cId="1981753927" sldId="260"/>
            <ac:spMk id="36" creationId="{D14E9015-BC23-CEFD-255A-B521E0699F9C}"/>
          </ac:spMkLst>
        </pc:spChg>
        <pc:spChg chg="mod">
          <ac:chgData name="Jeffrey Hill" userId="8bd06041-2a20-4d44-be32-6410733e301c" providerId="ADAL" clId="{08C48C87-BDB4-499A-BE3F-514871453C0E}" dt="2024-10-08T19:56:20.271" v="130" actId="207"/>
          <ac:spMkLst>
            <pc:docMk/>
            <pc:sldMk cId="1981753927" sldId="260"/>
            <ac:spMk id="39" creationId="{DBA7CF65-2349-A885-34B3-5C6E1A038165}"/>
          </ac:spMkLst>
        </pc:spChg>
        <pc:spChg chg="mod">
          <ac:chgData name="Jeffrey Hill" userId="8bd06041-2a20-4d44-be32-6410733e301c" providerId="ADAL" clId="{08C48C87-BDB4-499A-BE3F-514871453C0E}" dt="2024-10-08T20:56:59.115" v="391" actId="1076"/>
          <ac:spMkLst>
            <pc:docMk/>
            <pc:sldMk cId="1981753927" sldId="260"/>
            <ac:spMk id="42" creationId="{936A9C25-F5EF-73C3-F55C-A1A425770253}"/>
          </ac:spMkLst>
        </pc:spChg>
      </pc:sldChg>
      <pc:sldChg chg="addSp delSp modSp mod">
        <pc:chgData name="Jeffrey Hill" userId="8bd06041-2a20-4d44-be32-6410733e301c" providerId="ADAL" clId="{08C48C87-BDB4-499A-BE3F-514871453C0E}" dt="2024-10-08T20:28:43.384" v="217"/>
        <pc:sldMkLst>
          <pc:docMk/>
          <pc:sldMk cId="1934346375" sldId="262"/>
        </pc:sldMkLst>
        <pc:spChg chg="mod">
          <ac:chgData name="Jeffrey Hill" userId="8bd06041-2a20-4d44-be32-6410733e301c" providerId="ADAL" clId="{08C48C87-BDB4-499A-BE3F-514871453C0E}" dt="2024-10-08T19:57:14.381" v="138" actId="207"/>
          <ac:spMkLst>
            <pc:docMk/>
            <pc:sldMk cId="1934346375" sldId="262"/>
            <ac:spMk id="3" creationId="{4BDECE58-E9F7-8488-2502-1654B4D926DE}"/>
          </ac:spMkLst>
        </pc:spChg>
        <pc:spChg chg="del">
          <ac:chgData name="Jeffrey Hill" userId="8bd06041-2a20-4d44-be32-6410733e301c" providerId="ADAL" clId="{08C48C87-BDB4-499A-BE3F-514871453C0E}" dt="2024-10-08T20:28:43.384" v="217"/>
          <ac:spMkLst>
            <pc:docMk/>
            <pc:sldMk cId="1934346375" sldId="262"/>
            <ac:spMk id="7" creationId="{7F60FE75-1B0B-61F7-8874-886901F56B05}"/>
          </ac:spMkLst>
        </pc:spChg>
        <pc:spChg chg="add mod">
          <ac:chgData name="Jeffrey Hill" userId="8bd06041-2a20-4d44-be32-6410733e301c" providerId="ADAL" clId="{08C48C87-BDB4-499A-BE3F-514871453C0E}" dt="2024-10-08T20:28:43.384" v="217"/>
          <ac:spMkLst>
            <pc:docMk/>
            <pc:sldMk cId="1934346375" sldId="262"/>
            <ac:spMk id="10" creationId="{76FDB186-40BE-5320-F4BD-DC2DC001E1DD}"/>
          </ac:spMkLst>
        </pc:spChg>
      </pc:sldChg>
      <pc:sldChg chg="addSp delSp modSp add mod modTransition">
        <pc:chgData name="Jeffrey Hill" userId="8bd06041-2a20-4d44-be32-6410733e301c" providerId="ADAL" clId="{08C48C87-BDB4-499A-BE3F-514871453C0E}" dt="2024-10-08T20:55:19.381" v="368" actId="207"/>
        <pc:sldMkLst>
          <pc:docMk/>
          <pc:sldMk cId="2753480955" sldId="275"/>
        </pc:sldMkLst>
        <pc:spChg chg="del">
          <ac:chgData name="Jeffrey Hill" userId="8bd06041-2a20-4d44-be32-6410733e301c" providerId="ADAL" clId="{08C48C87-BDB4-499A-BE3F-514871453C0E}" dt="2024-10-08T20:29:27.012" v="222"/>
          <ac:spMkLst>
            <pc:docMk/>
            <pc:sldMk cId="2753480955" sldId="275"/>
            <ac:spMk id="5" creationId="{8EB8193D-A518-553F-B844-18131FA8F346}"/>
          </ac:spMkLst>
        </pc:spChg>
        <pc:spChg chg="add mod">
          <ac:chgData name="Jeffrey Hill" userId="8bd06041-2a20-4d44-be32-6410733e301c" providerId="ADAL" clId="{08C48C87-BDB4-499A-BE3F-514871453C0E}" dt="2024-10-08T20:29:27.012" v="222"/>
          <ac:spMkLst>
            <pc:docMk/>
            <pc:sldMk cId="2753480955" sldId="275"/>
            <ac:spMk id="6" creationId="{34023248-ACC2-41A6-154E-02D749613209}"/>
          </ac:spMkLst>
        </pc:spChg>
        <pc:spChg chg="add mod">
          <ac:chgData name="Jeffrey Hill" userId="8bd06041-2a20-4d44-be32-6410733e301c" providerId="ADAL" clId="{08C48C87-BDB4-499A-BE3F-514871453C0E}" dt="2024-10-08T20:37:08.238" v="280" actId="1035"/>
          <ac:spMkLst>
            <pc:docMk/>
            <pc:sldMk cId="2753480955" sldId="275"/>
            <ac:spMk id="7" creationId="{33CBCA2C-372E-A68C-086C-116A1030724B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16" creationId="{594168E7-1229-A955-5A1B-238560FEFDC4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18" creationId="{1CA77F2E-A7E0-8E75-B56A-E41CDC0B2B6D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19" creationId="{E30B2E3A-C745-EEA3-A1A3-7781E5A46EF3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38" creationId="{880842F7-AAD5-C81A-9BE9-477C5A3D7A48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46" creationId="{2EC662E4-6CA1-AE77-5D65-592FDCD40210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48" creationId="{104781C1-AC58-7BF7-7BDB-F3C28EA8B461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52" creationId="{B4ED9514-28A9-83E3-C12C-2EFD30D3A518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54" creationId="{F3FCD701-CCD8-84CF-CD14-049496813559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56" creationId="{C9B0DBEF-4E6F-67E4-F022-D71FD94D017E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58" creationId="{0DB355C5-CD46-34BA-1E30-288BBFE4FBED}"/>
          </ac:spMkLst>
        </pc:spChg>
        <pc:spChg chg="mod">
          <ac:chgData name="Jeffrey Hill" userId="8bd06041-2a20-4d44-be32-6410733e301c" providerId="ADAL" clId="{08C48C87-BDB4-499A-BE3F-514871453C0E}" dt="2024-10-08T20:55:19.381" v="368" actId="207"/>
          <ac:spMkLst>
            <pc:docMk/>
            <pc:sldMk cId="2753480955" sldId="275"/>
            <ac:spMk id="70" creationId="{19A4E575-1283-E033-7E29-FAC40E225376}"/>
          </ac:spMkLst>
        </pc:spChg>
        <pc:spChg chg="mod">
          <ac:chgData name="Jeffrey Hill" userId="8bd06041-2a20-4d44-be32-6410733e301c" providerId="ADAL" clId="{08C48C87-BDB4-499A-BE3F-514871453C0E}" dt="2024-10-08T20:26:42.988" v="197" actId="1036"/>
          <ac:spMkLst>
            <pc:docMk/>
            <pc:sldMk cId="2753480955" sldId="275"/>
            <ac:spMk id="76" creationId="{0B181DDC-BA49-C939-F3A3-B4E5B29F1B24}"/>
          </ac:spMkLst>
        </pc:spChg>
        <pc:spChg chg="del mod">
          <ac:chgData name="Jeffrey Hill" userId="8bd06041-2a20-4d44-be32-6410733e301c" providerId="ADAL" clId="{08C48C87-BDB4-499A-BE3F-514871453C0E}" dt="2024-10-08T20:36:42.786" v="274" actId="478"/>
          <ac:spMkLst>
            <pc:docMk/>
            <pc:sldMk cId="2753480955" sldId="275"/>
            <ac:spMk id="77" creationId="{C90349D2-92D3-073A-A64F-C0B517018FDB}"/>
          </ac:spMkLst>
        </pc:spChg>
        <pc:spChg chg="del mod">
          <ac:chgData name="Jeffrey Hill" userId="8bd06041-2a20-4d44-be32-6410733e301c" providerId="ADAL" clId="{08C48C87-BDB4-499A-BE3F-514871453C0E}" dt="2024-10-08T20:36:38.607" v="273" actId="478"/>
          <ac:spMkLst>
            <pc:docMk/>
            <pc:sldMk cId="2753480955" sldId="275"/>
            <ac:spMk id="78" creationId="{9B4FA578-5F87-DA8D-3628-2C939521F71D}"/>
          </ac:spMkLst>
        </pc:sp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1" creationId="{ACB60F8E-FBF3-0C14-8E64-FA9F4B5FBD74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3" creationId="{77F01E5C-05DE-E243-CDEE-578A62D4FE81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4" creationId="{42E3C817-3AD9-2065-08D2-975A7652872A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5" creationId="{1C43CF1D-893B-BA10-5AED-BCEC96D23DCC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7" creationId="{358407B0-BFC6-0354-A7CF-167BD9078318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8" creationId="{8C7BD7D6-BC75-84C6-2A97-466362A5579F}"/>
          </ac:cxnSpMkLst>
        </pc:cxnChg>
        <pc:cxnChg chg="mod">
          <ac:chgData name="Jeffrey Hill" userId="8bd06041-2a20-4d44-be32-6410733e301c" providerId="ADAL" clId="{08C48C87-BDB4-499A-BE3F-514871453C0E}" dt="2024-10-08T20:26:42.988" v="197" actId="1036"/>
          <ac:cxnSpMkLst>
            <pc:docMk/>
            <pc:sldMk cId="2753480955" sldId="275"/>
            <ac:cxnSpMk id="69" creationId="{E4D3F6F1-69F4-8C9D-EE2C-9CE0A0EAB33E}"/>
          </ac:cxnSpMkLst>
        </pc:cxnChg>
      </pc:sldChg>
      <pc:sldChg chg="modSp mod">
        <pc:chgData name="Jeffrey Hill" userId="8bd06041-2a20-4d44-be32-6410733e301c" providerId="ADAL" clId="{08C48C87-BDB4-499A-BE3F-514871453C0E}" dt="2024-10-08T20:27:31.956" v="209" actId="20577"/>
        <pc:sldMkLst>
          <pc:docMk/>
          <pc:sldMk cId="2067876030" sldId="291"/>
        </pc:sldMkLst>
        <pc:spChg chg="mod">
          <ac:chgData name="Jeffrey Hill" userId="8bd06041-2a20-4d44-be32-6410733e301c" providerId="ADAL" clId="{08C48C87-BDB4-499A-BE3F-514871453C0E}" dt="2024-10-08T20:27:31.956" v="209" actId="20577"/>
          <ac:spMkLst>
            <pc:docMk/>
            <pc:sldMk cId="2067876030" sldId="291"/>
            <ac:spMk id="15" creationId="{81973733-3EC3-0B96-E7E0-74561F3B68B0}"/>
          </ac:spMkLst>
        </pc:spChg>
      </pc:sldChg>
      <pc:sldChg chg="addSp delSp modSp">
        <pc:chgData name="Jeffrey Hill" userId="8bd06041-2a20-4d44-be32-6410733e301c" providerId="ADAL" clId="{08C48C87-BDB4-499A-BE3F-514871453C0E}" dt="2024-10-08T20:28:16.128" v="210"/>
        <pc:sldMkLst>
          <pc:docMk/>
          <pc:sldMk cId="1852335591" sldId="296"/>
        </pc:sldMkLst>
        <pc:spChg chg="del">
          <ac:chgData name="Jeffrey Hill" userId="8bd06041-2a20-4d44-be32-6410733e301c" providerId="ADAL" clId="{08C48C87-BDB4-499A-BE3F-514871453C0E}" dt="2024-10-08T20:28:16.128" v="210"/>
          <ac:spMkLst>
            <pc:docMk/>
            <pc:sldMk cId="1852335591" sldId="296"/>
            <ac:spMk id="5" creationId="{3913B2CF-175A-CF04-1274-53E53C13AA10}"/>
          </ac:spMkLst>
        </pc:spChg>
        <pc:spChg chg="add mod">
          <ac:chgData name="Jeffrey Hill" userId="8bd06041-2a20-4d44-be32-6410733e301c" providerId="ADAL" clId="{08C48C87-BDB4-499A-BE3F-514871453C0E}" dt="2024-10-08T20:28:16.128" v="210"/>
          <ac:spMkLst>
            <pc:docMk/>
            <pc:sldMk cId="1852335591" sldId="296"/>
            <ac:spMk id="7" creationId="{A859A87F-77B6-F541-8C95-8140F4F27391}"/>
          </ac:spMkLst>
        </pc:spChg>
      </pc:sldChg>
      <pc:sldChg chg="add del mod modShow">
        <pc:chgData name="Jeffrey Hill" userId="8bd06041-2a20-4d44-be32-6410733e301c" providerId="ADAL" clId="{08C48C87-BDB4-499A-BE3F-514871453C0E}" dt="2024-10-08T19:55:15.512" v="112" actId="729"/>
        <pc:sldMkLst>
          <pc:docMk/>
          <pc:sldMk cId="48919555" sldId="297"/>
        </pc:sldMkLst>
      </pc:sldChg>
      <pc:sldChg chg="mod ord modShow">
        <pc:chgData name="Jeffrey Hill" userId="8bd06041-2a20-4d44-be32-6410733e301c" providerId="ADAL" clId="{08C48C87-BDB4-499A-BE3F-514871453C0E}" dt="2024-10-08T20:58:04.117" v="394" actId="729"/>
        <pc:sldMkLst>
          <pc:docMk/>
          <pc:sldMk cId="2080628376" sldId="298"/>
        </pc:sldMkLst>
      </pc:sldChg>
      <pc:sldChg chg="addSp delSp modSp mod ord modShow">
        <pc:chgData name="Jeffrey Hill" userId="8bd06041-2a20-4d44-be32-6410733e301c" providerId="ADAL" clId="{08C48C87-BDB4-499A-BE3F-514871453C0E}" dt="2024-10-08T20:58:11.464" v="395" actId="729"/>
        <pc:sldMkLst>
          <pc:docMk/>
          <pc:sldMk cId="2328079904" sldId="299"/>
        </pc:sldMkLst>
        <pc:spChg chg="mod">
          <ac:chgData name="Jeffrey Hill" userId="8bd06041-2a20-4d44-be32-6410733e301c" providerId="ADAL" clId="{08C48C87-BDB4-499A-BE3F-514871453C0E}" dt="2024-10-08T20:42:41.602" v="289" actId="14100"/>
          <ac:spMkLst>
            <pc:docMk/>
            <pc:sldMk cId="2328079904" sldId="299"/>
            <ac:spMk id="2" creationId="{E1700306-A18B-2ED2-F256-CB2FC57638AA}"/>
          </ac:spMkLst>
        </pc:spChg>
        <pc:spChg chg="add del mod">
          <ac:chgData name="Jeffrey Hill" userId="8bd06041-2a20-4d44-be32-6410733e301c" providerId="ADAL" clId="{08C48C87-BDB4-499A-BE3F-514871453C0E}" dt="2024-10-08T20:42:41.871" v="290" actId="478"/>
          <ac:spMkLst>
            <pc:docMk/>
            <pc:sldMk cId="2328079904" sldId="299"/>
            <ac:spMk id="5" creationId="{9F95622B-CD0C-F648-7990-FF9BE0477584}"/>
          </ac:spMkLst>
        </pc:spChg>
        <pc:spChg chg="add mod">
          <ac:chgData name="Jeffrey Hill" userId="8bd06041-2a20-4d44-be32-6410733e301c" providerId="ADAL" clId="{08C48C87-BDB4-499A-BE3F-514871453C0E}" dt="2024-10-08T20:29:39.617" v="224" actId="14100"/>
          <ac:spMkLst>
            <pc:docMk/>
            <pc:sldMk cId="2328079904" sldId="299"/>
            <ac:spMk id="6" creationId="{FB80CFDE-7247-A80F-7DAF-91C167329905}"/>
          </ac:spMkLst>
        </pc:spChg>
        <pc:spChg chg="add del mod">
          <ac:chgData name="Jeffrey Hill" userId="8bd06041-2a20-4d44-be32-6410733e301c" providerId="ADAL" clId="{08C48C87-BDB4-499A-BE3F-514871453C0E}" dt="2024-10-08T20:42:42.200" v="292" actId="478"/>
          <ac:spMkLst>
            <pc:docMk/>
            <pc:sldMk cId="2328079904" sldId="299"/>
            <ac:spMk id="8" creationId="{35F04E4A-BF04-54B4-CB12-C47AE6DAD9BA}"/>
          </ac:spMkLst>
        </pc:spChg>
        <pc:spChg chg="del">
          <ac:chgData name="Jeffrey Hill" userId="8bd06041-2a20-4d44-be32-6410733e301c" providerId="ADAL" clId="{08C48C87-BDB4-499A-BE3F-514871453C0E}" dt="2024-10-08T20:29:33.522" v="223"/>
          <ac:spMkLst>
            <pc:docMk/>
            <pc:sldMk cId="2328079904" sldId="299"/>
            <ac:spMk id="25" creationId="{6F4A1CE2-5C17-6166-5AC3-ED8771708BAC}"/>
          </ac:spMkLst>
        </pc:spChg>
        <pc:graphicFrameChg chg="add del">
          <ac:chgData name="Jeffrey Hill" userId="8bd06041-2a20-4d44-be32-6410733e301c" providerId="ADAL" clId="{08C48C87-BDB4-499A-BE3F-514871453C0E}" dt="2024-10-08T20:42:42.200" v="292" actId="478"/>
          <ac:graphicFrameMkLst>
            <pc:docMk/>
            <pc:sldMk cId="2328079904" sldId="299"/>
            <ac:graphicFrameMk id="17" creationId="{FCA2FB64-B8E7-3474-426C-605F966CA892}"/>
          </ac:graphicFrameMkLst>
        </pc:graphicFrameChg>
      </pc:sldChg>
      <pc:sldChg chg="addSp delSp modSp">
        <pc:chgData name="Jeffrey Hill" userId="8bd06041-2a20-4d44-be32-6410733e301c" providerId="ADAL" clId="{08C48C87-BDB4-499A-BE3F-514871453C0E}" dt="2024-10-08T20:29:45.736" v="225"/>
        <pc:sldMkLst>
          <pc:docMk/>
          <pc:sldMk cId="2839989564" sldId="300"/>
        </pc:sldMkLst>
        <pc:spChg chg="del">
          <ac:chgData name="Jeffrey Hill" userId="8bd06041-2a20-4d44-be32-6410733e301c" providerId="ADAL" clId="{08C48C87-BDB4-499A-BE3F-514871453C0E}" dt="2024-10-08T20:29:45.736" v="225"/>
          <ac:spMkLst>
            <pc:docMk/>
            <pc:sldMk cId="2839989564" sldId="300"/>
            <ac:spMk id="5" creationId="{65700116-3569-3DEF-548A-5882928DAF25}"/>
          </ac:spMkLst>
        </pc:spChg>
        <pc:spChg chg="add mod">
          <ac:chgData name="Jeffrey Hill" userId="8bd06041-2a20-4d44-be32-6410733e301c" providerId="ADAL" clId="{08C48C87-BDB4-499A-BE3F-514871453C0E}" dt="2024-10-08T20:29:45.736" v="225"/>
          <ac:spMkLst>
            <pc:docMk/>
            <pc:sldMk cId="2839989564" sldId="300"/>
            <ac:spMk id="10" creationId="{37812661-88D4-5462-7EA9-49BF7AC6F13F}"/>
          </ac:spMkLst>
        </pc:spChg>
      </pc:sldChg>
      <pc:sldChg chg="modSp mod">
        <pc:chgData name="Jeffrey Hill" userId="8bd06041-2a20-4d44-be32-6410733e301c" providerId="ADAL" clId="{08C48C87-BDB4-499A-BE3F-514871453C0E}" dt="2024-10-08T20:31:04.025" v="253" actId="20577"/>
        <pc:sldMkLst>
          <pc:docMk/>
          <pc:sldMk cId="1917169179" sldId="302"/>
        </pc:sldMkLst>
        <pc:spChg chg="mod">
          <ac:chgData name="Jeffrey Hill" userId="8bd06041-2a20-4d44-be32-6410733e301c" providerId="ADAL" clId="{08C48C87-BDB4-499A-BE3F-514871453C0E}" dt="2024-10-08T20:31:04.025" v="253" actId="20577"/>
          <ac:spMkLst>
            <pc:docMk/>
            <pc:sldMk cId="1917169179" sldId="302"/>
            <ac:spMk id="5" creationId="{C19F46CE-7019-341D-52B1-9509A4944EA6}"/>
          </ac:spMkLst>
        </pc:spChg>
      </pc:sldChg>
      <pc:sldChg chg="modSp mod">
        <pc:chgData name="Jeffrey Hill" userId="8bd06041-2a20-4d44-be32-6410733e301c" providerId="ADAL" clId="{08C48C87-BDB4-499A-BE3F-514871453C0E}" dt="2024-10-08T20:31:42.904" v="268" actId="20577"/>
        <pc:sldMkLst>
          <pc:docMk/>
          <pc:sldMk cId="3346816995" sldId="303"/>
        </pc:sldMkLst>
        <pc:spChg chg="mod">
          <ac:chgData name="Jeffrey Hill" userId="8bd06041-2a20-4d44-be32-6410733e301c" providerId="ADAL" clId="{08C48C87-BDB4-499A-BE3F-514871453C0E}" dt="2024-10-08T20:31:42.904" v="268" actId="20577"/>
          <ac:spMkLst>
            <pc:docMk/>
            <pc:sldMk cId="3346816995" sldId="303"/>
            <ac:spMk id="15" creationId="{81973733-3EC3-0B96-E7E0-74561F3B68B0}"/>
          </ac:spMkLst>
        </pc:spChg>
      </pc:sldChg>
      <pc:sldChg chg="addSp delSp modSp">
        <pc:chgData name="Jeffrey Hill" userId="8bd06041-2a20-4d44-be32-6410733e301c" providerId="ADAL" clId="{08C48C87-BDB4-499A-BE3F-514871453C0E}" dt="2024-10-08T20:31:13.545" v="254"/>
        <pc:sldMkLst>
          <pc:docMk/>
          <pc:sldMk cId="1232740369" sldId="305"/>
        </pc:sldMkLst>
        <pc:spChg chg="del">
          <ac:chgData name="Jeffrey Hill" userId="8bd06041-2a20-4d44-be32-6410733e301c" providerId="ADAL" clId="{08C48C87-BDB4-499A-BE3F-514871453C0E}" dt="2024-10-08T20:31:13.545" v="254"/>
          <ac:spMkLst>
            <pc:docMk/>
            <pc:sldMk cId="1232740369" sldId="305"/>
            <ac:spMk id="5" creationId="{C19F46CE-7019-341D-52B1-9509A4944EA6}"/>
          </ac:spMkLst>
        </pc:spChg>
        <pc:spChg chg="add mod">
          <ac:chgData name="Jeffrey Hill" userId="8bd06041-2a20-4d44-be32-6410733e301c" providerId="ADAL" clId="{08C48C87-BDB4-499A-BE3F-514871453C0E}" dt="2024-10-08T20:31:13.545" v="254"/>
          <ac:spMkLst>
            <pc:docMk/>
            <pc:sldMk cId="1232740369" sldId="305"/>
            <ac:spMk id="7" creationId="{52299D0A-3188-DD59-C5DB-4A0DCAF8122B}"/>
          </ac:spMkLst>
        </pc:spChg>
      </pc:sldChg>
      <pc:sldChg chg="addSp delSp modSp">
        <pc:chgData name="Jeffrey Hill" userId="8bd06041-2a20-4d44-be32-6410733e301c" providerId="ADAL" clId="{08C48C87-BDB4-499A-BE3F-514871453C0E}" dt="2024-10-08T20:31:29.577" v="255"/>
        <pc:sldMkLst>
          <pc:docMk/>
          <pc:sldMk cId="2921504134" sldId="306"/>
        </pc:sldMkLst>
        <pc:spChg chg="del">
          <ac:chgData name="Jeffrey Hill" userId="8bd06041-2a20-4d44-be32-6410733e301c" providerId="ADAL" clId="{08C48C87-BDB4-499A-BE3F-514871453C0E}" dt="2024-10-08T20:31:29.577" v="255"/>
          <ac:spMkLst>
            <pc:docMk/>
            <pc:sldMk cId="2921504134" sldId="306"/>
            <ac:spMk id="5" creationId="{C19F46CE-7019-341D-52B1-9509A4944EA6}"/>
          </ac:spMkLst>
        </pc:spChg>
        <pc:spChg chg="add mod">
          <ac:chgData name="Jeffrey Hill" userId="8bd06041-2a20-4d44-be32-6410733e301c" providerId="ADAL" clId="{08C48C87-BDB4-499A-BE3F-514871453C0E}" dt="2024-10-08T20:31:29.577" v="255"/>
          <ac:spMkLst>
            <pc:docMk/>
            <pc:sldMk cId="2921504134" sldId="306"/>
            <ac:spMk id="7" creationId="{9F173F6B-7F8B-B115-ADF1-28ADACADA6A3}"/>
          </ac:spMkLst>
        </pc:spChg>
      </pc:sldChg>
      <pc:sldChg chg="addSp delSp modSp">
        <pc:chgData name="Jeffrey Hill" userId="8bd06041-2a20-4d44-be32-6410733e301c" providerId="ADAL" clId="{08C48C87-BDB4-499A-BE3F-514871453C0E}" dt="2024-10-08T20:31:36.727" v="256"/>
        <pc:sldMkLst>
          <pc:docMk/>
          <pc:sldMk cId="3296819058" sldId="307"/>
        </pc:sldMkLst>
        <pc:spChg chg="del">
          <ac:chgData name="Jeffrey Hill" userId="8bd06041-2a20-4d44-be32-6410733e301c" providerId="ADAL" clId="{08C48C87-BDB4-499A-BE3F-514871453C0E}" dt="2024-10-08T20:31:36.727" v="256"/>
          <ac:spMkLst>
            <pc:docMk/>
            <pc:sldMk cId="3296819058" sldId="307"/>
            <ac:spMk id="5" creationId="{C19F46CE-7019-341D-52B1-9509A4944EA6}"/>
          </ac:spMkLst>
        </pc:spChg>
        <pc:spChg chg="add mod">
          <ac:chgData name="Jeffrey Hill" userId="8bd06041-2a20-4d44-be32-6410733e301c" providerId="ADAL" clId="{08C48C87-BDB4-499A-BE3F-514871453C0E}" dt="2024-10-08T20:31:36.727" v="256"/>
          <ac:spMkLst>
            <pc:docMk/>
            <pc:sldMk cId="3296819058" sldId="307"/>
            <ac:spMk id="7" creationId="{8122D613-4EA8-5B66-FE8A-9FB88825EC11}"/>
          </ac:spMkLst>
        </pc:spChg>
      </pc:sldChg>
      <pc:sldChg chg="modSp mod">
        <pc:chgData name="Jeffrey Hill" userId="8bd06041-2a20-4d44-be32-6410733e301c" providerId="ADAL" clId="{08C48C87-BDB4-499A-BE3F-514871453C0E}" dt="2024-10-08T20:32:06.901" v="272" actId="20577"/>
        <pc:sldMkLst>
          <pc:docMk/>
          <pc:sldMk cId="3791165186" sldId="308"/>
        </pc:sldMkLst>
        <pc:spChg chg="mod">
          <ac:chgData name="Jeffrey Hill" userId="8bd06041-2a20-4d44-be32-6410733e301c" providerId="ADAL" clId="{08C48C87-BDB4-499A-BE3F-514871453C0E}" dt="2024-10-08T20:32:06.901" v="272" actId="20577"/>
          <ac:spMkLst>
            <pc:docMk/>
            <pc:sldMk cId="3791165186" sldId="308"/>
            <ac:spMk id="8" creationId="{482B74F4-2BB4-8DE5-4508-62F0E6E3D9AC}"/>
          </ac:spMkLst>
        </pc:spChg>
      </pc:sldChg>
      <pc:sldChg chg="modSp mod">
        <pc:chgData name="Jeffrey Hill" userId="8bd06041-2a20-4d44-be32-6410733e301c" providerId="ADAL" clId="{08C48C87-BDB4-499A-BE3F-514871453C0E}" dt="2024-10-08T20:30:35.106" v="234" actId="20577"/>
        <pc:sldMkLst>
          <pc:docMk/>
          <pc:sldMk cId="2028383721" sldId="309"/>
        </pc:sldMkLst>
        <pc:spChg chg="mod">
          <ac:chgData name="Jeffrey Hill" userId="8bd06041-2a20-4d44-be32-6410733e301c" providerId="ADAL" clId="{08C48C87-BDB4-499A-BE3F-514871453C0E}" dt="2024-10-08T20:30:35.106" v="234" actId="20577"/>
          <ac:spMkLst>
            <pc:docMk/>
            <pc:sldMk cId="2028383721" sldId="309"/>
            <ac:spMk id="6" creationId="{8FC7D395-8D23-4DDD-934E-799B6382F27B}"/>
          </ac:spMkLst>
        </pc:spChg>
      </pc:sldChg>
      <pc:sldChg chg="addSp delSp modSp">
        <pc:chgData name="Jeffrey Hill" userId="8bd06041-2a20-4d44-be32-6410733e301c" providerId="ADAL" clId="{08C48C87-BDB4-499A-BE3F-514871453C0E}" dt="2024-10-08T20:28:19.788" v="211"/>
        <pc:sldMkLst>
          <pc:docMk/>
          <pc:sldMk cId="1581224032" sldId="310"/>
        </pc:sldMkLst>
        <pc:spChg chg="add mod">
          <ac:chgData name="Jeffrey Hill" userId="8bd06041-2a20-4d44-be32-6410733e301c" providerId="ADAL" clId="{08C48C87-BDB4-499A-BE3F-514871453C0E}" dt="2024-10-08T20:28:19.788" v="211"/>
          <ac:spMkLst>
            <pc:docMk/>
            <pc:sldMk cId="1581224032" sldId="310"/>
            <ac:spMk id="10" creationId="{392882E0-8DFA-B228-CBF7-223140140457}"/>
          </ac:spMkLst>
        </pc:spChg>
        <pc:spChg chg="del">
          <ac:chgData name="Jeffrey Hill" userId="8bd06041-2a20-4d44-be32-6410733e301c" providerId="ADAL" clId="{08C48C87-BDB4-499A-BE3F-514871453C0E}" dt="2024-10-08T20:28:19.788" v="211"/>
          <ac:spMkLst>
            <pc:docMk/>
            <pc:sldMk cId="1581224032" sldId="310"/>
            <ac:spMk id="16" creationId="{7710FE8A-AFCA-4B3B-2060-073811800B65}"/>
          </ac:spMkLst>
        </pc:spChg>
      </pc:sldChg>
      <pc:sldChg chg="addSp delSp modSp mod">
        <pc:chgData name="Jeffrey Hill" userId="8bd06041-2a20-4d44-be32-6410733e301c" providerId="ADAL" clId="{08C48C87-BDB4-499A-BE3F-514871453C0E}" dt="2024-10-08T20:57:07.743" v="393"/>
        <pc:sldMkLst>
          <pc:docMk/>
          <pc:sldMk cId="2434157078" sldId="311"/>
        </pc:sldMkLst>
        <pc:spChg chg="mod">
          <ac:chgData name="Jeffrey Hill" userId="8bd06041-2a20-4d44-be32-6410733e301c" providerId="ADAL" clId="{08C48C87-BDB4-499A-BE3F-514871453C0E}" dt="2024-10-08T19:57:55.703" v="160" actId="207"/>
          <ac:spMkLst>
            <pc:docMk/>
            <pc:sldMk cId="2434157078" sldId="311"/>
            <ac:spMk id="4" creationId="{221F35A1-F941-63AA-8172-1118DA096605}"/>
          </ac:spMkLst>
        </pc:spChg>
        <pc:spChg chg="del">
          <ac:chgData name="Jeffrey Hill" userId="8bd06041-2a20-4d44-be32-6410733e301c" providerId="ADAL" clId="{08C48C87-BDB4-499A-BE3F-514871453C0E}" dt="2024-10-08T20:28:39.778" v="216"/>
          <ac:spMkLst>
            <pc:docMk/>
            <pc:sldMk cId="2434157078" sldId="311"/>
            <ac:spMk id="6" creationId="{708EB5C6-EE78-ECF2-CAD6-A24CD4567300}"/>
          </ac:spMkLst>
        </pc:spChg>
        <pc:spChg chg="add mod">
          <ac:chgData name="Jeffrey Hill" userId="8bd06041-2a20-4d44-be32-6410733e301c" providerId="ADAL" clId="{08C48C87-BDB4-499A-BE3F-514871453C0E}" dt="2024-10-08T20:28:39.778" v="216"/>
          <ac:spMkLst>
            <pc:docMk/>
            <pc:sldMk cId="2434157078" sldId="311"/>
            <ac:spMk id="8" creationId="{CFBFD261-2A18-FC0B-2E27-765DA631FB45}"/>
          </ac:spMkLst>
        </pc:spChg>
        <pc:spChg chg="add mod">
          <ac:chgData name="Jeffrey Hill" userId="8bd06041-2a20-4d44-be32-6410733e301c" providerId="ADAL" clId="{08C48C87-BDB4-499A-BE3F-514871453C0E}" dt="2024-10-08T20:57:07.743" v="393"/>
          <ac:spMkLst>
            <pc:docMk/>
            <pc:sldMk cId="2434157078" sldId="311"/>
            <ac:spMk id="9" creationId="{0CEC06FD-7341-9D19-2057-D87111D096D7}"/>
          </ac:spMkLst>
        </pc:spChg>
        <pc:spChg chg="mod">
          <ac:chgData name="Jeffrey Hill" userId="8bd06041-2a20-4d44-be32-6410733e301c" providerId="ADAL" clId="{08C48C87-BDB4-499A-BE3F-514871453C0E}" dt="2024-10-08T19:56:56.168" v="133" actId="207"/>
          <ac:spMkLst>
            <pc:docMk/>
            <pc:sldMk cId="2434157078" sldId="311"/>
            <ac:spMk id="34" creationId="{99A8B07D-4FC9-C23E-ADCD-5777DE34A3F1}"/>
          </ac:spMkLst>
        </pc:spChg>
        <pc:spChg chg="mod">
          <ac:chgData name="Jeffrey Hill" userId="8bd06041-2a20-4d44-be32-6410733e301c" providerId="ADAL" clId="{08C48C87-BDB4-499A-BE3F-514871453C0E}" dt="2024-10-08T19:56:57.909" v="134" actId="207"/>
          <ac:spMkLst>
            <pc:docMk/>
            <pc:sldMk cId="2434157078" sldId="311"/>
            <ac:spMk id="35" creationId="{7CB7C066-70BC-9EC3-DD73-5D63E0881A24}"/>
          </ac:spMkLst>
        </pc:spChg>
        <pc:spChg chg="mod">
          <ac:chgData name="Jeffrey Hill" userId="8bd06041-2a20-4d44-be32-6410733e301c" providerId="ADAL" clId="{08C48C87-BDB4-499A-BE3F-514871453C0E}" dt="2024-10-08T19:57:02.544" v="136" actId="207"/>
          <ac:spMkLst>
            <pc:docMk/>
            <pc:sldMk cId="2434157078" sldId="311"/>
            <ac:spMk id="36" creationId="{D14E9015-BC23-CEFD-255A-B521E0699F9C}"/>
          </ac:spMkLst>
        </pc:spChg>
        <pc:spChg chg="mod">
          <ac:chgData name="Jeffrey Hill" userId="8bd06041-2a20-4d44-be32-6410733e301c" providerId="ADAL" clId="{08C48C87-BDB4-499A-BE3F-514871453C0E}" dt="2024-10-08T19:56:59.381" v="135" actId="207"/>
          <ac:spMkLst>
            <pc:docMk/>
            <pc:sldMk cId="2434157078" sldId="311"/>
            <ac:spMk id="39" creationId="{DBA7CF65-2349-A885-34B3-5C6E1A038165}"/>
          </ac:spMkLst>
        </pc:spChg>
        <pc:spChg chg="del">
          <ac:chgData name="Jeffrey Hill" userId="8bd06041-2a20-4d44-be32-6410733e301c" providerId="ADAL" clId="{08C48C87-BDB4-499A-BE3F-514871453C0E}" dt="2024-10-08T20:57:03.006" v="392" actId="478"/>
          <ac:spMkLst>
            <pc:docMk/>
            <pc:sldMk cId="2434157078" sldId="311"/>
            <ac:spMk id="42" creationId="{936A9C25-F5EF-73C3-F55C-A1A425770253}"/>
          </ac:spMkLst>
        </pc:spChg>
      </pc:sldChg>
      <pc:sldChg chg="addSp delSp modSp mod">
        <pc:chgData name="Jeffrey Hill" userId="8bd06041-2a20-4d44-be32-6410733e301c" providerId="ADAL" clId="{08C48C87-BDB4-499A-BE3F-514871453C0E}" dt="2024-10-08T20:28:46.029" v="218"/>
        <pc:sldMkLst>
          <pc:docMk/>
          <pc:sldMk cId="1896737173" sldId="312"/>
        </pc:sldMkLst>
        <pc:spChg chg="mod">
          <ac:chgData name="Jeffrey Hill" userId="8bd06041-2a20-4d44-be32-6410733e301c" providerId="ADAL" clId="{08C48C87-BDB4-499A-BE3F-514871453C0E}" dt="2024-10-08T19:57:20.892" v="139" actId="207"/>
          <ac:spMkLst>
            <pc:docMk/>
            <pc:sldMk cId="1896737173" sldId="312"/>
            <ac:spMk id="3" creationId="{4BDECE58-E9F7-8488-2502-1654B4D926DE}"/>
          </ac:spMkLst>
        </pc:spChg>
        <pc:spChg chg="mod">
          <ac:chgData name="Jeffrey Hill" userId="8bd06041-2a20-4d44-be32-6410733e301c" providerId="ADAL" clId="{08C48C87-BDB4-499A-BE3F-514871453C0E}" dt="2024-10-08T19:57:51.369" v="159" actId="207"/>
          <ac:spMkLst>
            <pc:docMk/>
            <pc:sldMk cId="1896737173" sldId="312"/>
            <ac:spMk id="9" creationId="{98D2272F-4B63-FA4F-12B2-610198955C3A}"/>
          </ac:spMkLst>
        </pc:spChg>
        <pc:spChg chg="del">
          <ac:chgData name="Jeffrey Hill" userId="8bd06041-2a20-4d44-be32-6410733e301c" providerId="ADAL" clId="{08C48C87-BDB4-499A-BE3F-514871453C0E}" dt="2024-10-08T20:28:46.029" v="218"/>
          <ac:spMkLst>
            <pc:docMk/>
            <pc:sldMk cId="1896737173" sldId="312"/>
            <ac:spMk id="11" creationId="{861397BB-16F4-AF4F-988F-2D35ACD33D4B}"/>
          </ac:spMkLst>
        </pc:spChg>
        <pc:spChg chg="add mod">
          <ac:chgData name="Jeffrey Hill" userId="8bd06041-2a20-4d44-be32-6410733e301c" providerId="ADAL" clId="{08C48C87-BDB4-499A-BE3F-514871453C0E}" dt="2024-10-08T20:28:46.029" v="218"/>
          <ac:spMkLst>
            <pc:docMk/>
            <pc:sldMk cId="1896737173" sldId="312"/>
            <ac:spMk id="13" creationId="{3BE0A05C-D15F-618C-A827-D415094FC9FE}"/>
          </ac:spMkLst>
        </pc:spChg>
        <pc:spChg chg="del">
          <ac:chgData name="Jeffrey Hill" userId="8bd06041-2a20-4d44-be32-6410733e301c" providerId="ADAL" clId="{08C48C87-BDB4-499A-BE3F-514871453C0E}" dt="2024-10-08T19:58:48.222" v="165" actId="478"/>
          <ac:spMkLst>
            <pc:docMk/>
            <pc:sldMk cId="1896737173" sldId="312"/>
            <ac:spMk id="15" creationId="{FC4A5E54-BD81-44C4-0E79-EA954ABB3905}"/>
          </ac:spMkLst>
        </pc:spChg>
      </pc:sldChg>
      <pc:sldChg chg="addSp delSp modSp add mod modTransition">
        <pc:chgData name="Jeffrey Hill" userId="8bd06041-2a20-4d44-be32-6410733e301c" providerId="ADAL" clId="{08C48C87-BDB4-499A-BE3F-514871453C0E}" dt="2024-10-08T20:53:44.701" v="362"/>
        <pc:sldMkLst>
          <pc:docMk/>
          <pc:sldMk cId="3424042134" sldId="313"/>
        </pc:sldMkLst>
        <pc:spChg chg="del">
          <ac:chgData name="Jeffrey Hill" userId="8bd06041-2a20-4d44-be32-6410733e301c" providerId="ADAL" clId="{08C48C87-BDB4-499A-BE3F-514871453C0E}" dt="2024-10-08T20:28:50.549" v="219"/>
          <ac:spMkLst>
            <pc:docMk/>
            <pc:sldMk cId="3424042134" sldId="313"/>
            <ac:spMk id="5" creationId="{AF043E7D-EF36-2045-F266-155C633DA5E1}"/>
          </ac:spMkLst>
        </pc:spChg>
        <pc:spChg chg="mod">
          <ac:chgData name="Jeffrey Hill" userId="8bd06041-2a20-4d44-be32-6410733e301c" providerId="ADAL" clId="{08C48C87-BDB4-499A-BE3F-514871453C0E}" dt="2024-10-08T20:23:41.539" v="176" actId="207"/>
          <ac:spMkLst>
            <pc:docMk/>
            <pc:sldMk cId="3424042134" sldId="313"/>
            <ac:spMk id="8" creationId="{CF42B195-A50D-2628-B88D-4AB623F66B1A}"/>
          </ac:spMkLst>
        </pc:spChg>
        <pc:spChg chg="mod">
          <ac:chgData name="Jeffrey Hill" userId="8bd06041-2a20-4d44-be32-6410733e301c" providerId="ADAL" clId="{08C48C87-BDB4-499A-BE3F-514871453C0E}" dt="2024-10-08T20:23:44.583" v="177" actId="207"/>
          <ac:spMkLst>
            <pc:docMk/>
            <pc:sldMk cId="3424042134" sldId="313"/>
            <ac:spMk id="9" creationId="{35395523-9357-9B35-CF9D-698457F8B09E}"/>
          </ac:spMkLst>
        </pc:spChg>
        <pc:spChg chg="mod">
          <ac:chgData name="Jeffrey Hill" userId="8bd06041-2a20-4d44-be32-6410733e301c" providerId="ADAL" clId="{08C48C87-BDB4-499A-BE3F-514871453C0E}" dt="2024-10-08T20:25:05.287" v="183" actId="207"/>
          <ac:spMkLst>
            <pc:docMk/>
            <pc:sldMk cId="3424042134" sldId="313"/>
            <ac:spMk id="10" creationId="{8D8C883A-8FB4-B824-2DD8-556A7CC14DC5}"/>
          </ac:spMkLst>
        </pc:spChg>
        <pc:spChg chg="mod">
          <ac:chgData name="Jeffrey Hill" userId="8bd06041-2a20-4d44-be32-6410733e301c" providerId="ADAL" clId="{08C48C87-BDB4-499A-BE3F-514871453C0E}" dt="2024-10-08T20:23:47.528" v="178" actId="207"/>
          <ac:spMkLst>
            <pc:docMk/>
            <pc:sldMk cId="3424042134" sldId="313"/>
            <ac:spMk id="11" creationId="{8437C622-783A-0043-C881-4A2030CC67B1}"/>
          </ac:spMkLst>
        </pc:spChg>
        <pc:spChg chg="add mod">
          <ac:chgData name="Jeffrey Hill" userId="8bd06041-2a20-4d44-be32-6410733e301c" providerId="ADAL" clId="{08C48C87-BDB4-499A-BE3F-514871453C0E}" dt="2024-10-08T20:28:50.549" v="219"/>
          <ac:spMkLst>
            <pc:docMk/>
            <pc:sldMk cId="3424042134" sldId="313"/>
            <ac:spMk id="14" creationId="{F44D93A4-E6EB-41CE-7A64-B1966D6AA475}"/>
          </ac:spMkLst>
        </pc:spChg>
      </pc:sldChg>
      <pc:sldChg chg="addSp delSp modSp add mod">
        <pc:chgData name="Jeffrey Hill" userId="8bd06041-2a20-4d44-be32-6410733e301c" providerId="ADAL" clId="{08C48C87-BDB4-499A-BE3F-514871453C0E}" dt="2024-10-08T20:28:53.982" v="220"/>
        <pc:sldMkLst>
          <pc:docMk/>
          <pc:sldMk cId="3349739635" sldId="314"/>
        </pc:sldMkLst>
        <pc:spChg chg="add mod">
          <ac:chgData name="Jeffrey Hill" userId="8bd06041-2a20-4d44-be32-6410733e301c" providerId="ADAL" clId="{08C48C87-BDB4-499A-BE3F-514871453C0E}" dt="2024-10-08T20:28:53.982" v="220"/>
          <ac:spMkLst>
            <pc:docMk/>
            <pc:sldMk cId="3349739635" sldId="314"/>
            <ac:spMk id="4" creationId="{4D3192CF-E14F-8013-FEA2-FFF73EE37CC1}"/>
          </ac:spMkLst>
        </pc:spChg>
        <pc:spChg chg="mod">
          <ac:chgData name="Jeffrey Hill" userId="8bd06041-2a20-4d44-be32-6410733e301c" providerId="ADAL" clId="{08C48C87-BDB4-499A-BE3F-514871453C0E}" dt="2024-10-08T20:24:44.023" v="179" actId="207"/>
          <ac:spMkLst>
            <pc:docMk/>
            <pc:sldMk cId="3349739635" sldId="314"/>
            <ac:spMk id="8" creationId="{CF42B195-A50D-2628-B88D-4AB623F66B1A}"/>
          </ac:spMkLst>
        </pc:spChg>
        <pc:spChg chg="mod">
          <ac:chgData name="Jeffrey Hill" userId="8bd06041-2a20-4d44-be32-6410733e301c" providerId="ADAL" clId="{08C48C87-BDB4-499A-BE3F-514871453C0E}" dt="2024-10-08T20:24:46.668" v="180" actId="207"/>
          <ac:spMkLst>
            <pc:docMk/>
            <pc:sldMk cId="3349739635" sldId="314"/>
            <ac:spMk id="9" creationId="{35395523-9357-9B35-CF9D-698457F8B09E}"/>
          </ac:spMkLst>
        </pc:spChg>
        <pc:spChg chg="mod">
          <ac:chgData name="Jeffrey Hill" userId="8bd06041-2a20-4d44-be32-6410733e301c" providerId="ADAL" clId="{08C48C87-BDB4-499A-BE3F-514871453C0E}" dt="2024-10-08T20:25:10.864" v="184" actId="207"/>
          <ac:spMkLst>
            <pc:docMk/>
            <pc:sldMk cId="3349739635" sldId="314"/>
            <ac:spMk id="10" creationId="{8D8C883A-8FB4-B824-2DD8-556A7CC14DC5}"/>
          </ac:spMkLst>
        </pc:spChg>
        <pc:spChg chg="mod">
          <ac:chgData name="Jeffrey Hill" userId="8bd06041-2a20-4d44-be32-6410733e301c" providerId="ADAL" clId="{08C48C87-BDB4-499A-BE3F-514871453C0E}" dt="2024-10-08T20:24:48.814" v="181" actId="207"/>
          <ac:spMkLst>
            <pc:docMk/>
            <pc:sldMk cId="3349739635" sldId="314"/>
            <ac:spMk id="11" creationId="{8437C622-783A-0043-C881-4A2030CC67B1}"/>
          </ac:spMkLst>
        </pc:spChg>
        <pc:spChg chg="del">
          <ac:chgData name="Jeffrey Hill" userId="8bd06041-2a20-4d44-be32-6410733e301c" providerId="ADAL" clId="{08C48C87-BDB4-499A-BE3F-514871453C0E}" dt="2024-10-08T20:28:53.982" v="220"/>
          <ac:spMkLst>
            <pc:docMk/>
            <pc:sldMk cId="3349739635" sldId="314"/>
            <ac:spMk id="17" creationId="{99D90891-0F01-D1E6-B7CB-DFF8C05D4C00}"/>
          </ac:spMkLst>
        </pc:spChg>
      </pc:sldChg>
      <pc:sldChg chg="addSp delSp modSp add mod">
        <pc:chgData name="Jeffrey Hill" userId="8bd06041-2a20-4d44-be32-6410733e301c" providerId="ADAL" clId="{08C48C87-BDB4-499A-BE3F-514871453C0E}" dt="2024-10-08T20:55:20.863" v="370" actId="207"/>
        <pc:sldMkLst>
          <pc:docMk/>
          <pc:sldMk cId="929644042" sldId="315"/>
        </pc:sldMkLst>
        <pc:spChg chg="mod">
          <ac:chgData name="Jeffrey Hill" userId="8bd06041-2a20-4d44-be32-6410733e301c" providerId="ADAL" clId="{08C48C87-BDB4-499A-BE3F-514871453C0E}" dt="2024-10-08T20:25:27.869" v="187" actId="207"/>
          <ac:spMkLst>
            <pc:docMk/>
            <pc:sldMk cId="929644042" sldId="315"/>
            <ac:spMk id="8" creationId="{CF42B195-A50D-2628-B88D-4AB623F66B1A}"/>
          </ac:spMkLst>
        </pc:spChg>
        <pc:spChg chg="mod">
          <ac:chgData name="Jeffrey Hill" userId="8bd06041-2a20-4d44-be32-6410733e301c" providerId="ADAL" clId="{08C48C87-BDB4-499A-BE3F-514871453C0E}" dt="2024-10-08T20:25:23.506" v="185" actId="207"/>
          <ac:spMkLst>
            <pc:docMk/>
            <pc:sldMk cId="929644042" sldId="315"/>
            <ac:spMk id="9" creationId="{35395523-9357-9B35-CF9D-698457F8B09E}"/>
          </ac:spMkLst>
        </pc:spChg>
        <pc:spChg chg="mod">
          <ac:chgData name="Jeffrey Hill" userId="8bd06041-2a20-4d44-be32-6410733e301c" providerId="ADAL" clId="{08C48C87-BDB4-499A-BE3F-514871453C0E}" dt="2024-10-08T20:25:36.132" v="188" actId="207"/>
          <ac:spMkLst>
            <pc:docMk/>
            <pc:sldMk cId="929644042" sldId="315"/>
            <ac:spMk id="10" creationId="{8D8C883A-8FB4-B824-2DD8-556A7CC14DC5}"/>
          </ac:spMkLst>
        </pc:spChg>
        <pc:spChg chg="mod">
          <ac:chgData name="Jeffrey Hill" userId="8bd06041-2a20-4d44-be32-6410733e301c" providerId="ADAL" clId="{08C48C87-BDB4-499A-BE3F-514871453C0E}" dt="2024-10-08T20:25:25.519" v="186" actId="207"/>
          <ac:spMkLst>
            <pc:docMk/>
            <pc:sldMk cId="929644042" sldId="315"/>
            <ac:spMk id="11" creationId="{8437C622-783A-0043-C881-4A2030CC67B1}"/>
          </ac:spMkLst>
        </pc:spChg>
        <pc:spChg chg="add mod">
          <ac:chgData name="Jeffrey Hill" userId="8bd06041-2a20-4d44-be32-6410733e301c" providerId="ADAL" clId="{08C48C87-BDB4-499A-BE3F-514871453C0E}" dt="2024-10-08T20:29:22.755" v="221"/>
          <ac:spMkLst>
            <pc:docMk/>
            <pc:sldMk cId="929644042" sldId="315"/>
            <ac:spMk id="16" creationId="{FFFF220D-93BC-BAE5-BA3E-0C832003A1ED}"/>
          </ac:spMkLst>
        </pc:spChg>
        <pc:spChg chg="mod">
          <ac:chgData name="Jeffrey Hill" userId="8bd06041-2a20-4d44-be32-6410733e301c" providerId="ADAL" clId="{08C48C87-BDB4-499A-BE3F-514871453C0E}" dt="2024-10-08T20:55:20.863" v="370" actId="207"/>
          <ac:spMkLst>
            <pc:docMk/>
            <pc:sldMk cId="929644042" sldId="315"/>
            <ac:spMk id="29" creationId="{644C7880-33FC-C759-08BD-251093CA9E12}"/>
          </ac:spMkLst>
        </pc:spChg>
        <pc:spChg chg="del">
          <ac:chgData name="Jeffrey Hill" userId="8bd06041-2a20-4d44-be32-6410733e301c" providerId="ADAL" clId="{08C48C87-BDB4-499A-BE3F-514871453C0E}" dt="2024-10-08T20:29:22.755" v="221"/>
          <ac:spMkLst>
            <pc:docMk/>
            <pc:sldMk cId="929644042" sldId="315"/>
            <ac:spMk id="38" creationId="{B2261153-6598-6F22-952B-CB02A5FD2884}"/>
          </ac:spMkLst>
        </pc:spChg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492599015" sldId="316"/>
        </pc:sldMkLst>
      </pc:sldChg>
      <pc:sldChg chg="addSp delSp modSp mod">
        <pc:chgData name="Jeffrey Hill" userId="8bd06041-2a20-4d44-be32-6410733e301c" providerId="ADAL" clId="{08C48C87-BDB4-499A-BE3F-514871453C0E}" dt="2024-10-08T20:45:21.710" v="360" actId="14100"/>
        <pc:sldMkLst>
          <pc:docMk/>
          <pc:sldMk cId="2353270158" sldId="316"/>
        </pc:sldMkLst>
        <pc:spChg chg="add del mod">
          <ac:chgData name="Jeffrey Hill" userId="8bd06041-2a20-4d44-be32-6410733e301c" providerId="ADAL" clId="{08C48C87-BDB4-499A-BE3F-514871453C0E}" dt="2024-10-08T20:40:21.845" v="282" actId="478"/>
          <ac:spMkLst>
            <pc:docMk/>
            <pc:sldMk cId="2353270158" sldId="316"/>
            <ac:spMk id="4" creationId="{0D3BA536-FC29-9C6E-776E-9FF921C197B5}"/>
          </ac:spMkLst>
        </pc:spChg>
        <pc:spChg chg="mod">
          <ac:chgData name="Jeffrey Hill" userId="8bd06041-2a20-4d44-be32-6410733e301c" providerId="ADAL" clId="{08C48C87-BDB4-499A-BE3F-514871453C0E}" dt="2024-10-08T20:44:28.735" v="336" actId="1036"/>
          <ac:spMkLst>
            <pc:docMk/>
            <pc:sldMk cId="2353270158" sldId="316"/>
            <ac:spMk id="8" creationId="{C5C31F8C-C5C6-DA45-77DA-788AC847CD1A}"/>
          </ac:spMkLst>
        </pc:spChg>
        <pc:spChg chg="add mod">
          <ac:chgData name="Jeffrey Hill" userId="8bd06041-2a20-4d44-be32-6410733e301c" providerId="ADAL" clId="{08C48C87-BDB4-499A-BE3F-514871453C0E}" dt="2024-10-08T20:44:11.299" v="334" actId="1076"/>
          <ac:spMkLst>
            <pc:docMk/>
            <pc:sldMk cId="2353270158" sldId="316"/>
            <ac:spMk id="18" creationId="{56FDCB74-30A5-F32C-2882-178CA85D45F8}"/>
          </ac:spMkLst>
        </pc:spChg>
        <pc:spChg chg="add mod">
          <ac:chgData name="Jeffrey Hill" userId="8bd06041-2a20-4d44-be32-6410733e301c" providerId="ADAL" clId="{08C48C87-BDB4-499A-BE3F-514871453C0E}" dt="2024-10-08T20:45:21.710" v="360" actId="14100"/>
          <ac:spMkLst>
            <pc:docMk/>
            <pc:sldMk cId="2353270158" sldId="316"/>
            <ac:spMk id="22" creationId="{844D0FEB-6144-79AB-AEC0-2A1646C1D507}"/>
          </ac:spMkLst>
        </pc:spChg>
        <pc:picChg chg="mod">
          <ac:chgData name="Jeffrey Hill" userId="8bd06041-2a20-4d44-be32-6410733e301c" providerId="ADAL" clId="{08C48C87-BDB4-499A-BE3F-514871453C0E}" dt="2024-10-08T20:44:30.737" v="338" actId="1036"/>
          <ac:picMkLst>
            <pc:docMk/>
            <pc:sldMk cId="2353270158" sldId="316"/>
            <ac:picMk id="11" creationId="{679F988F-5A9C-F31C-8396-8A841F96CF0D}"/>
          </ac:picMkLst>
        </pc:picChg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167060717" sldId="317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939734923" sldId="318"/>
        </pc:sldMkLst>
      </pc:sldChg>
      <pc:sldChg chg="add del">
        <pc:chgData name="Jeffrey Hill" userId="8bd06041-2a20-4d44-be32-6410733e301c" providerId="ADAL" clId="{08C48C87-BDB4-499A-BE3F-514871453C0E}" dt="2024-10-08T20:23:31.909" v="175"/>
        <pc:sldMkLst>
          <pc:docMk/>
          <pc:sldMk cId="1989279193" sldId="319"/>
        </pc:sldMkLst>
      </pc:sldChg>
    </pc:docChg>
  </pc:docChgLst>
  <pc:docChgLst>
    <pc:chgData name="Nicholas Jensen" userId="S::ndj21a@fsu.edu::d8d72e68-c4fb-4280-89a2-09ac2498eb14" providerId="AD" clId="Web-{691447E6-1187-7E63-48E1-AC7A9E38366B}"/>
    <pc:docChg chg="modSld">
      <pc:chgData name="Nicholas Jensen" userId="S::ndj21a@fsu.edu::d8d72e68-c4fb-4280-89a2-09ac2498eb14" providerId="AD" clId="Web-{691447E6-1187-7E63-48E1-AC7A9E38366B}" dt="2024-10-03T20:46:59.471" v="24"/>
      <pc:docMkLst>
        <pc:docMk/>
      </pc:docMkLst>
      <pc:sldChg chg="addSp delSp modSp">
        <pc:chgData name="Nicholas Jensen" userId="S::ndj21a@fsu.edu::d8d72e68-c4fb-4280-89a2-09ac2498eb14" providerId="AD" clId="Web-{691447E6-1187-7E63-48E1-AC7A9E38366B}" dt="2024-10-03T20:46:59.471" v="24"/>
        <pc:sldMkLst>
          <pc:docMk/>
          <pc:sldMk cId="2887185268" sldId="295"/>
        </pc:sldMkLst>
        <pc:picChg chg="add del mod">
          <ac:chgData name="Nicholas Jensen" userId="S::ndj21a@fsu.edu::d8d72e68-c4fb-4280-89a2-09ac2498eb14" providerId="AD" clId="Web-{691447E6-1187-7E63-48E1-AC7A9E38366B}" dt="2024-10-03T20:43:53.615" v="1"/>
          <ac:picMkLst>
            <pc:docMk/>
            <pc:sldMk cId="2887185268" sldId="295"/>
            <ac:picMk id="5" creationId="{898DC1E5-281F-8AFA-4649-C7C365339C1D}"/>
          </ac:picMkLst>
        </pc:picChg>
        <pc:picChg chg="add del mod">
          <ac:chgData name="Nicholas Jensen" userId="S::ndj21a@fsu.edu::d8d72e68-c4fb-4280-89a2-09ac2498eb14" providerId="AD" clId="Web-{691447E6-1187-7E63-48E1-AC7A9E38366B}" dt="2024-10-03T20:44:03.740" v="3"/>
          <ac:picMkLst>
            <pc:docMk/>
            <pc:sldMk cId="2887185268" sldId="295"/>
            <ac:picMk id="6" creationId="{F1E9EFF9-AF2C-60A6-E6F7-95DCA831B76E}"/>
          </ac:picMkLst>
        </pc:picChg>
        <pc:picChg chg="add del mod ord">
          <ac:chgData name="Nicholas Jensen" userId="S::ndj21a@fsu.edu::d8d72e68-c4fb-4280-89a2-09ac2498eb14" providerId="AD" clId="Web-{691447E6-1187-7E63-48E1-AC7A9E38366B}" dt="2024-10-03T20:46:42.954" v="18"/>
          <ac:picMkLst>
            <pc:docMk/>
            <pc:sldMk cId="2887185268" sldId="295"/>
            <ac:picMk id="7" creationId="{F9820B3A-FADC-6046-9C5D-38B7E2D8162C}"/>
          </ac:picMkLst>
        </pc:picChg>
        <pc:picChg chg="add mod ord">
          <ac:chgData name="Nicholas Jensen" userId="S::ndj21a@fsu.edu::d8d72e68-c4fb-4280-89a2-09ac2498eb14" providerId="AD" clId="Web-{691447E6-1187-7E63-48E1-AC7A9E38366B}" dt="2024-10-03T20:46:55.643" v="23"/>
          <ac:picMkLst>
            <pc:docMk/>
            <pc:sldMk cId="2887185268" sldId="295"/>
            <ac:picMk id="8" creationId="{F05BC22E-CB61-790C-F6A2-A69D58E125BD}"/>
          </ac:picMkLst>
        </pc:picChg>
        <pc:picChg chg="ord">
          <ac:chgData name="Nicholas Jensen" userId="S::ndj21a@fsu.edu::d8d72e68-c4fb-4280-89a2-09ac2498eb14" providerId="AD" clId="Web-{691447E6-1187-7E63-48E1-AC7A9E38366B}" dt="2024-10-03T20:46:59.471" v="24"/>
          <ac:picMkLst>
            <pc:docMk/>
            <pc:sldMk cId="2887185268" sldId="295"/>
            <ac:picMk id="2050" creationId="{347034CE-AA86-6C21-8199-40D9676D244F}"/>
          </ac:picMkLst>
        </pc:picChg>
      </pc:sldChg>
    </pc:docChg>
  </pc:docChgLst>
  <pc:docChgLst>
    <pc:chgData name="Nicholas Jensen" userId="S::ndj21a@fsu.edu::d8d72e68-c4fb-4280-89a2-09ac2498eb14" providerId="AD" clId="Web-{28DF88B1-5D69-FBE3-0180-87B871829429}"/>
    <pc:docChg chg="modSld">
      <pc:chgData name="Nicholas Jensen" userId="S::ndj21a@fsu.edu::d8d72e68-c4fb-4280-89a2-09ac2498eb14" providerId="AD" clId="Web-{28DF88B1-5D69-FBE3-0180-87B871829429}" dt="2024-10-02T17:48:15.374" v="1" actId="1076"/>
      <pc:docMkLst>
        <pc:docMk/>
      </pc:docMkLst>
      <pc:sldChg chg="modSp">
        <pc:chgData name="Nicholas Jensen" userId="S::ndj21a@fsu.edu::d8d72e68-c4fb-4280-89a2-09ac2498eb14" providerId="AD" clId="Web-{28DF88B1-5D69-FBE3-0180-87B871829429}" dt="2024-10-02T17:48:15.374" v="1" actId="1076"/>
        <pc:sldMkLst>
          <pc:docMk/>
          <pc:sldMk cId="142956665" sldId="293"/>
        </pc:sldMkLst>
        <pc:spChg chg="mod">
          <ac:chgData name="Nicholas Jensen" userId="S::ndj21a@fsu.edu::d8d72e68-c4fb-4280-89a2-09ac2498eb14" providerId="AD" clId="Web-{28DF88B1-5D69-FBE3-0180-87B871829429}" dt="2024-10-02T17:48:15.374" v="1" actId="1076"/>
          <ac:spMkLst>
            <pc:docMk/>
            <pc:sldMk cId="142956665" sldId="293"/>
            <ac:spMk id="2" creationId="{D8BFB666-5C6D-58DE-A5B8-DC4FB5411A8D}"/>
          </ac:spMkLst>
        </pc:spChg>
      </pc:sldChg>
    </pc:docChg>
  </pc:docChgLst>
</pc:chgInfo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5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svg"/><Relationship Id="rId1" Type="http://schemas.openxmlformats.org/officeDocument/2006/relationships/image" Target="../media/image52.png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B672F1-4F79-4A3E-B77F-DF39C576228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DDF20D1-4ECC-4F32-A5A5-60F304E6D74E}">
      <dgm:prSet phldrT="[Text]"/>
      <dgm:spPr>
        <a:solidFill>
          <a:schemeClr val="bg2"/>
        </a:solidFill>
        <a:ln w="19050">
          <a:solidFill>
            <a:schemeClr val="tx1"/>
          </a:solidFill>
        </a:ln>
      </dgm:spPr>
      <dgm:t>
        <a:bodyPr/>
        <a:lstStyle/>
        <a:p>
          <a:pPr>
            <a:buNone/>
          </a:pPr>
          <a:r>
            <a:rPr lang="en-US" b="1"/>
            <a:t>Green Propellant Thrust Stand</a:t>
          </a:r>
        </a:p>
      </dgm:t>
    </dgm:pt>
    <dgm:pt modelId="{9501AC64-64F2-46BA-B180-1B21FD7D67AA}" type="parTrans" cxnId="{8DE4F9B9-DB84-4511-B49F-17B9C0F9085C}">
      <dgm:prSet/>
      <dgm:spPr/>
      <dgm:t>
        <a:bodyPr/>
        <a:lstStyle/>
        <a:p>
          <a:endParaRPr lang="en-US"/>
        </a:p>
      </dgm:t>
    </dgm:pt>
    <dgm:pt modelId="{4E45D35C-D465-4281-91E7-F8A152DEF8FF}" type="sibTrans" cxnId="{8DE4F9B9-DB84-4511-B49F-17B9C0F9085C}">
      <dgm:prSet/>
      <dgm:spPr/>
      <dgm:t>
        <a:bodyPr/>
        <a:lstStyle/>
        <a:p>
          <a:endParaRPr lang="en-US"/>
        </a:p>
      </dgm:t>
    </dgm:pt>
    <dgm:pt modelId="{8CEF16AE-3C1A-46E5-B8AD-CE0ACDD24F2F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400"/>
            <a:t>Accurately Measure 0.1N of Thrust</a:t>
          </a:r>
          <a:endParaRPr lang="en-US" sz="1400">
            <a:ea typeface="Calibri"/>
            <a:cs typeface="Calibri"/>
          </a:endParaRPr>
        </a:p>
      </dgm:t>
    </dgm:pt>
    <dgm:pt modelId="{F93ADD2F-6E8B-45BE-8E87-6DD3F6176827}" type="parTrans" cxnId="{089033A3-A2F2-4F3A-88B3-1457EB43E29C}">
      <dgm:prSet/>
      <dgm:spPr/>
      <dgm:t>
        <a:bodyPr/>
        <a:lstStyle/>
        <a:p>
          <a:endParaRPr lang="en-US"/>
        </a:p>
      </dgm:t>
    </dgm:pt>
    <dgm:pt modelId="{9F6AF360-B3ED-4E76-BD08-FD60AC575321}" type="sibTrans" cxnId="{089033A3-A2F2-4F3A-88B3-1457EB43E29C}">
      <dgm:prSet/>
      <dgm:spPr/>
      <dgm:t>
        <a:bodyPr/>
        <a:lstStyle/>
        <a:p>
          <a:endParaRPr lang="en-US"/>
        </a:p>
      </dgm:t>
    </dgm:pt>
    <dgm:pt modelId="{E7751504-C7E6-4451-835F-489F30E82189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400"/>
            <a:t>Create Thorough Documentation</a:t>
          </a:r>
        </a:p>
      </dgm:t>
    </dgm:pt>
    <dgm:pt modelId="{C628E517-89FE-4B13-B795-B6B16AC9C487}" type="parTrans" cxnId="{81038063-990A-43D5-8A24-8D46DA6A1EED}">
      <dgm:prSet/>
      <dgm:spPr/>
      <dgm:t>
        <a:bodyPr/>
        <a:lstStyle/>
        <a:p>
          <a:endParaRPr lang="en-US"/>
        </a:p>
      </dgm:t>
    </dgm:pt>
    <dgm:pt modelId="{FDD01E24-19BB-45F0-B9A0-FD65E22E006E}" type="sibTrans" cxnId="{81038063-990A-43D5-8A24-8D46DA6A1EED}">
      <dgm:prSet/>
      <dgm:spPr/>
      <dgm:t>
        <a:bodyPr/>
        <a:lstStyle/>
        <a:p>
          <a:endParaRPr lang="en-US"/>
        </a:p>
      </dgm:t>
    </dgm:pt>
    <dgm:pt modelId="{55F21491-3AC2-405E-84BF-7872B7A583FB}">
      <dgm:prSet custT="1"/>
      <dgm:spPr>
        <a:solidFill>
          <a:srgbClr val="00B050"/>
        </a:solidFill>
        <a:ln w="12700"/>
      </dgm:spPr>
      <dgm:t>
        <a:bodyPr/>
        <a:lstStyle/>
        <a:p>
          <a:r>
            <a:rPr lang="en-US" sz="1800"/>
            <a:t>Minimize Uncertainty</a:t>
          </a:r>
        </a:p>
      </dgm:t>
    </dgm:pt>
    <dgm:pt modelId="{A92F6878-75CB-4725-852B-BB42D2145582}" type="parTrans" cxnId="{700AB729-0B55-4754-BCDC-BA06878A888C}">
      <dgm:prSet/>
      <dgm:spPr/>
      <dgm:t>
        <a:bodyPr/>
        <a:lstStyle/>
        <a:p>
          <a:endParaRPr lang="en-US"/>
        </a:p>
      </dgm:t>
    </dgm:pt>
    <dgm:pt modelId="{0C89ED33-D550-4A49-9E6F-ABD73FD664AB}" type="sibTrans" cxnId="{700AB729-0B55-4754-BCDC-BA06878A888C}">
      <dgm:prSet/>
      <dgm:spPr/>
      <dgm:t>
        <a:bodyPr/>
        <a:lstStyle/>
        <a:p>
          <a:endParaRPr lang="en-US"/>
        </a:p>
      </dgm:t>
    </dgm:pt>
    <dgm:pt modelId="{BDED4248-E1A1-4224-82B1-DE81950CF825}" type="pres">
      <dgm:prSet presAssocID="{D2B672F1-4F79-4A3E-B77F-DF39C576228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B9B80B6-4DDB-43D4-9490-29AAE23346C3}" type="pres">
      <dgm:prSet presAssocID="{6DDF20D1-4ECC-4F32-A5A5-60F304E6D74E}" presName="singleCycle" presStyleCnt="0"/>
      <dgm:spPr/>
    </dgm:pt>
    <dgm:pt modelId="{7D83011A-137A-4D85-ABD9-1E43C01130F4}" type="pres">
      <dgm:prSet presAssocID="{6DDF20D1-4ECC-4F32-A5A5-60F304E6D74E}" presName="singleCenter" presStyleLbl="node1" presStyleIdx="0" presStyleCnt="4" custScaleX="177305" custLinFactNeighborX="249" custLinFactNeighborY="-23946">
        <dgm:presLayoutVars>
          <dgm:chMax val="7"/>
          <dgm:chPref val="7"/>
        </dgm:presLayoutVars>
      </dgm:prSet>
      <dgm:spPr/>
    </dgm:pt>
    <dgm:pt modelId="{C59D4DC8-B3E9-45FA-BDE9-5F9D9A3921DE}" type="pres">
      <dgm:prSet presAssocID="{F93ADD2F-6E8B-45BE-8E87-6DD3F6176827}" presName="Name56" presStyleLbl="parChTrans1D2" presStyleIdx="0" presStyleCnt="3"/>
      <dgm:spPr/>
    </dgm:pt>
    <dgm:pt modelId="{DB2DE5F4-6952-4FE5-8393-D09BC4AAB0FD}" type="pres">
      <dgm:prSet presAssocID="{8CEF16AE-3C1A-46E5-B8AD-CE0ACDD24F2F}" presName="text0" presStyleLbl="node1" presStyleIdx="1" presStyleCnt="4" custScaleX="159253" custRadScaleRad="50505" custRadScaleInc="295425">
        <dgm:presLayoutVars>
          <dgm:bulletEnabled val="1"/>
        </dgm:presLayoutVars>
      </dgm:prSet>
      <dgm:spPr/>
    </dgm:pt>
    <dgm:pt modelId="{E7C5F653-4DA2-4210-B7FC-7850D84DECD2}" type="pres">
      <dgm:prSet presAssocID="{C628E517-89FE-4B13-B795-B6B16AC9C487}" presName="Name56" presStyleLbl="parChTrans1D2" presStyleIdx="1" presStyleCnt="3"/>
      <dgm:spPr/>
    </dgm:pt>
    <dgm:pt modelId="{EC1B1310-44BA-4E2C-B088-2EDB1B8613B0}" type="pres">
      <dgm:prSet presAssocID="{E7751504-C7E6-4451-835F-489F30E82189}" presName="text0" presStyleLbl="node1" presStyleIdx="2" presStyleCnt="4" custScaleX="159253" custRadScaleRad="100243" custRadScaleInc="399">
        <dgm:presLayoutVars>
          <dgm:bulletEnabled val="1"/>
        </dgm:presLayoutVars>
      </dgm:prSet>
      <dgm:spPr/>
    </dgm:pt>
    <dgm:pt modelId="{D379A46E-63B1-43E5-9C21-CE1D5A4B9770}" type="pres">
      <dgm:prSet presAssocID="{A92F6878-75CB-4725-852B-BB42D2145582}" presName="Name56" presStyleLbl="parChTrans1D2" presStyleIdx="2" presStyleCnt="3"/>
      <dgm:spPr/>
    </dgm:pt>
    <dgm:pt modelId="{B934F81B-1D83-4B45-884E-FE937A51F11A}" type="pres">
      <dgm:prSet presAssocID="{55F21491-3AC2-405E-84BF-7872B7A583FB}" presName="text0" presStyleLbl="node1" presStyleIdx="3" presStyleCnt="4" custScaleX="159253" custRadScaleRad="100243" custRadScaleInc="-399">
        <dgm:presLayoutVars>
          <dgm:bulletEnabled val="1"/>
        </dgm:presLayoutVars>
      </dgm:prSet>
      <dgm:spPr/>
    </dgm:pt>
  </dgm:ptLst>
  <dgm:cxnLst>
    <dgm:cxn modelId="{F4C36602-F4CF-42B6-9661-5A551B3BF920}" type="presOf" srcId="{F93ADD2F-6E8B-45BE-8E87-6DD3F6176827}" destId="{C59D4DC8-B3E9-45FA-BDE9-5F9D9A3921DE}" srcOrd="0" destOrd="0" presId="urn:microsoft.com/office/officeart/2008/layout/RadialCluster"/>
    <dgm:cxn modelId="{A422CE1B-5954-4018-B116-256F2B00C609}" type="presOf" srcId="{6DDF20D1-4ECC-4F32-A5A5-60F304E6D74E}" destId="{7D83011A-137A-4D85-ABD9-1E43C01130F4}" srcOrd="0" destOrd="0" presId="urn:microsoft.com/office/officeart/2008/layout/RadialCluster"/>
    <dgm:cxn modelId="{700AB729-0B55-4754-BCDC-BA06878A888C}" srcId="{6DDF20D1-4ECC-4F32-A5A5-60F304E6D74E}" destId="{55F21491-3AC2-405E-84BF-7872B7A583FB}" srcOrd="2" destOrd="0" parTransId="{A92F6878-75CB-4725-852B-BB42D2145582}" sibTransId="{0C89ED33-D550-4A49-9E6F-ABD73FD664AB}"/>
    <dgm:cxn modelId="{A5C1AE2E-E299-4C16-818B-24BCE1D50732}" type="presOf" srcId="{8CEF16AE-3C1A-46E5-B8AD-CE0ACDD24F2F}" destId="{DB2DE5F4-6952-4FE5-8393-D09BC4AAB0FD}" srcOrd="0" destOrd="0" presId="urn:microsoft.com/office/officeart/2008/layout/RadialCluster"/>
    <dgm:cxn modelId="{81038063-990A-43D5-8A24-8D46DA6A1EED}" srcId="{6DDF20D1-4ECC-4F32-A5A5-60F304E6D74E}" destId="{E7751504-C7E6-4451-835F-489F30E82189}" srcOrd="1" destOrd="0" parTransId="{C628E517-89FE-4B13-B795-B6B16AC9C487}" sibTransId="{FDD01E24-19BB-45F0-B9A0-FD65E22E006E}"/>
    <dgm:cxn modelId="{EDBE0E44-F6C1-4FD7-A20D-E65782261C66}" type="presOf" srcId="{A92F6878-75CB-4725-852B-BB42D2145582}" destId="{D379A46E-63B1-43E5-9C21-CE1D5A4B9770}" srcOrd="0" destOrd="0" presId="urn:microsoft.com/office/officeart/2008/layout/RadialCluster"/>
    <dgm:cxn modelId="{3187A186-7347-43A3-900C-78E01BC8C767}" type="presOf" srcId="{55F21491-3AC2-405E-84BF-7872B7A583FB}" destId="{B934F81B-1D83-4B45-884E-FE937A51F11A}" srcOrd="0" destOrd="0" presId="urn:microsoft.com/office/officeart/2008/layout/RadialCluster"/>
    <dgm:cxn modelId="{3842EA96-4E43-4BF4-9EFD-1E142CACF5E3}" type="presOf" srcId="{D2B672F1-4F79-4A3E-B77F-DF39C5762280}" destId="{BDED4248-E1A1-4224-82B1-DE81950CF825}" srcOrd="0" destOrd="0" presId="urn:microsoft.com/office/officeart/2008/layout/RadialCluster"/>
    <dgm:cxn modelId="{089033A3-A2F2-4F3A-88B3-1457EB43E29C}" srcId="{6DDF20D1-4ECC-4F32-A5A5-60F304E6D74E}" destId="{8CEF16AE-3C1A-46E5-B8AD-CE0ACDD24F2F}" srcOrd="0" destOrd="0" parTransId="{F93ADD2F-6E8B-45BE-8E87-6DD3F6176827}" sibTransId="{9F6AF360-B3ED-4E76-BD08-FD60AC575321}"/>
    <dgm:cxn modelId="{266067B1-5EFB-423A-9162-8150F8FA6EC1}" type="presOf" srcId="{C628E517-89FE-4B13-B795-B6B16AC9C487}" destId="{E7C5F653-4DA2-4210-B7FC-7850D84DECD2}" srcOrd="0" destOrd="0" presId="urn:microsoft.com/office/officeart/2008/layout/RadialCluster"/>
    <dgm:cxn modelId="{CC1543B6-CFF0-47FA-938D-EC89389FA3A1}" type="presOf" srcId="{E7751504-C7E6-4451-835F-489F30E82189}" destId="{EC1B1310-44BA-4E2C-B088-2EDB1B8613B0}" srcOrd="0" destOrd="0" presId="urn:microsoft.com/office/officeart/2008/layout/RadialCluster"/>
    <dgm:cxn modelId="{8DE4F9B9-DB84-4511-B49F-17B9C0F9085C}" srcId="{D2B672F1-4F79-4A3E-B77F-DF39C5762280}" destId="{6DDF20D1-4ECC-4F32-A5A5-60F304E6D74E}" srcOrd="0" destOrd="0" parTransId="{9501AC64-64F2-46BA-B180-1B21FD7D67AA}" sibTransId="{4E45D35C-D465-4281-91E7-F8A152DEF8FF}"/>
    <dgm:cxn modelId="{445D7568-D91A-4739-8668-A7EBDD951A76}" type="presParOf" srcId="{BDED4248-E1A1-4224-82B1-DE81950CF825}" destId="{EB9B80B6-4DDB-43D4-9490-29AAE23346C3}" srcOrd="0" destOrd="0" presId="urn:microsoft.com/office/officeart/2008/layout/RadialCluster"/>
    <dgm:cxn modelId="{AFDFFFEF-EDCE-444E-BF5D-C2D7B70FE90C}" type="presParOf" srcId="{EB9B80B6-4DDB-43D4-9490-29AAE23346C3}" destId="{7D83011A-137A-4D85-ABD9-1E43C01130F4}" srcOrd="0" destOrd="0" presId="urn:microsoft.com/office/officeart/2008/layout/RadialCluster"/>
    <dgm:cxn modelId="{1114E76C-8997-4CDE-8143-6A95EF8C1BE3}" type="presParOf" srcId="{EB9B80B6-4DDB-43D4-9490-29AAE23346C3}" destId="{C59D4DC8-B3E9-45FA-BDE9-5F9D9A3921DE}" srcOrd="1" destOrd="0" presId="urn:microsoft.com/office/officeart/2008/layout/RadialCluster"/>
    <dgm:cxn modelId="{DF7776E8-F99D-42C0-92DF-7BE5F3CB214C}" type="presParOf" srcId="{EB9B80B6-4DDB-43D4-9490-29AAE23346C3}" destId="{DB2DE5F4-6952-4FE5-8393-D09BC4AAB0FD}" srcOrd="2" destOrd="0" presId="urn:microsoft.com/office/officeart/2008/layout/RadialCluster"/>
    <dgm:cxn modelId="{69466AA5-25EC-42DD-A7CE-394DD93351F0}" type="presParOf" srcId="{EB9B80B6-4DDB-43D4-9490-29AAE23346C3}" destId="{E7C5F653-4DA2-4210-B7FC-7850D84DECD2}" srcOrd="3" destOrd="0" presId="urn:microsoft.com/office/officeart/2008/layout/RadialCluster"/>
    <dgm:cxn modelId="{FFE9407E-50C9-4B7E-B536-8BA830F4A3EC}" type="presParOf" srcId="{EB9B80B6-4DDB-43D4-9490-29AAE23346C3}" destId="{EC1B1310-44BA-4E2C-B088-2EDB1B8613B0}" srcOrd="4" destOrd="0" presId="urn:microsoft.com/office/officeart/2008/layout/RadialCluster"/>
    <dgm:cxn modelId="{0C858FAB-2446-4ECC-9BC3-791E5E7EF018}" type="presParOf" srcId="{EB9B80B6-4DDB-43D4-9490-29AAE23346C3}" destId="{D379A46E-63B1-43E5-9C21-CE1D5A4B9770}" srcOrd="5" destOrd="0" presId="urn:microsoft.com/office/officeart/2008/layout/RadialCluster"/>
    <dgm:cxn modelId="{29CA5455-3582-48BF-9A76-C65714370CC0}" type="presParOf" srcId="{EB9B80B6-4DDB-43D4-9490-29AAE23346C3}" destId="{B934F81B-1D83-4B45-884E-FE937A51F11A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7239530-9796-4189-887A-25392947115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78639D-5AB4-49CD-8565-68EE3180550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900" b="0"/>
            <a:t>Vacuum Pressure (10</a:t>
          </a:r>
          <a:r>
            <a:rPr lang="en-US" sz="2400" b="0" baseline="30000"/>
            <a:t>-7 </a:t>
          </a:r>
          <a:r>
            <a:rPr lang="en-US" sz="1900" b="0"/>
            <a:t>Torr &lt; p &lt; 10</a:t>
          </a:r>
          <a:r>
            <a:rPr lang="en-US" sz="2400" b="0" baseline="30000"/>
            <a:t>-4 </a:t>
          </a:r>
          <a:r>
            <a:rPr lang="en-US" sz="1900" b="0"/>
            <a:t>Torr)</a:t>
          </a:r>
        </a:p>
      </dgm:t>
    </dgm:pt>
    <dgm:pt modelId="{B6F83A4E-D43B-4DCE-9337-454B6FEA53E5}" type="parTrans" cxnId="{1D090BED-DDC9-463A-93B9-413C19EBC2BD}">
      <dgm:prSet/>
      <dgm:spPr/>
      <dgm:t>
        <a:bodyPr/>
        <a:lstStyle/>
        <a:p>
          <a:endParaRPr lang="en-US"/>
        </a:p>
      </dgm:t>
    </dgm:pt>
    <dgm:pt modelId="{13CE8FAC-8DE6-4915-B84B-DC5EE2BD2FE6}" type="sibTrans" cxnId="{1D090BED-DDC9-463A-93B9-413C19EBC2BD}">
      <dgm:prSet/>
      <dgm:spPr/>
      <dgm:t>
        <a:bodyPr/>
        <a:lstStyle/>
        <a:p>
          <a:endParaRPr lang="en-US"/>
        </a:p>
      </dgm:t>
    </dgm:pt>
    <dgm:pt modelId="{7BA8A431-E894-4E07-84C2-F1B0036879E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Green Propellant (ASCENT)</a:t>
          </a:r>
        </a:p>
      </dgm:t>
    </dgm:pt>
    <dgm:pt modelId="{3BB17007-4535-4C45-8C9A-B996BC020711}" type="parTrans" cxnId="{DD07DDC3-76F9-4E82-A727-A58C51348956}">
      <dgm:prSet/>
      <dgm:spPr/>
      <dgm:t>
        <a:bodyPr/>
        <a:lstStyle/>
        <a:p>
          <a:endParaRPr lang="en-US"/>
        </a:p>
      </dgm:t>
    </dgm:pt>
    <dgm:pt modelId="{F3985875-6F53-4E7B-8768-DCA488819539}" type="sibTrans" cxnId="{DD07DDC3-76F9-4E82-A727-A58C51348956}">
      <dgm:prSet/>
      <dgm:spPr/>
      <dgm:t>
        <a:bodyPr/>
        <a:lstStyle/>
        <a:p>
          <a:endParaRPr lang="en-US"/>
        </a:p>
      </dgm:t>
    </dgm:pt>
    <dgm:pt modelId="{C561F38B-DA4D-4592-8FC6-4122649BC1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+mn-lt"/>
            </a:rPr>
            <a:t>12in L X 18in W X 12in H Volume</a:t>
          </a:r>
        </a:p>
      </dgm:t>
    </dgm:pt>
    <dgm:pt modelId="{0D1E3E1B-E00F-46C2-AA98-D0D63FA8BC55}" type="parTrans" cxnId="{695CB4EC-E99B-46F6-8DC1-5225C47AADD6}">
      <dgm:prSet/>
      <dgm:spPr/>
      <dgm:t>
        <a:bodyPr/>
        <a:lstStyle/>
        <a:p>
          <a:endParaRPr lang="en-US"/>
        </a:p>
      </dgm:t>
    </dgm:pt>
    <dgm:pt modelId="{9D998190-0738-4160-81E4-106F17BCE71B}" type="sibTrans" cxnId="{695CB4EC-E99B-46F6-8DC1-5225C47AADD6}">
      <dgm:prSet/>
      <dgm:spPr/>
      <dgm:t>
        <a:bodyPr/>
        <a:lstStyle/>
        <a:p>
          <a:endParaRPr lang="en-US"/>
        </a:p>
      </dgm:t>
    </dgm:pt>
    <dgm:pt modelId="{EACA82C4-0C0F-484B-9D5B-044B4094AB7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Remote Initiation</a:t>
          </a:r>
        </a:p>
      </dgm:t>
    </dgm:pt>
    <dgm:pt modelId="{90060FA5-3CC4-4150-823C-CCD0680A9F02}" type="parTrans" cxnId="{8BF9D1EA-D423-4AB1-A80F-049D90C7A01E}">
      <dgm:prSet/>
      <dgm:spPr/>
      <dgm:t>
        <a:bodyPr/>
        <a:lstStyle/>
        <a:p>
          <a:endParaRPr lang="en-US"/>
        </a:p>
      </dgm:t>
    </dgm:pt>
    <dgm:pt modelId="{28B94DCE-4B06-4D27-9285-8F0C60DD1621}" type="sibTrans" cxnId="{8BF9D1EA-D423-4AB1-A80F-049D90C7A01E}">
      <dgm:prSet/>
      <dgm:spPr/>
      <dgm:t>
        <a:bodyPr/>
        <a:lstStyle/>
        <a:p>
          <a:endParaRPr lang="en-US"/>
        </a:p>
      </dgm:t>
    </dgm:pt>
    <dgm:pt modelId="{F933A4E5-BCFA-4867-AAF6-512D4EC4AD3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Thruster Temperature (Up to 1600</a:t>
          </a:r>
          <a:r>
            <a:rPr lang="en-US" b="0" i="0"/>
            <a:t>°C)</a:t>
          </a:r>
          <a:endParaRPr lang="en-US" b="0"/>
        </a:p>
      </dgm:t>
    </dgm:pt>
    <dgm:pt modelId="{2914F78A-4623-4FC8-8297-2D782A57DDFF}" type="parTrans" cxnId="{EA37F6B5-0004-4464-A6AE-3F6DBC4F62CA}">
      <dgm:prSet/>
      <dgm:spPr/>
      <dgm:t>
        <a:bodyPr/>
        <a:lstStyle/>
        <a:p>
          <a:endParaRPr lang="en-US"/>
        </a:p>
      </dgm:t>
    </dgm:pt>
    <dgm:pt modelId="{F56D4FEB-B281-42DC-B05C-4B62A15C0EF8}" type="sibTrans" cxnId="{EA37F6B5-0004-4464-A6AE-3F6DBC4F62CA}">
      <dgm:prSet/>
      <dgm:spPr/>
      <dgm:t>
        <a:bodyPr/>
        <a:lstStyle/>
        <a:p>
          <a:endParaRPr lang="en-US"/>
        </a:p>
      </dgm:t>
    </dgm:pt>
    <dgm:pt modelId="{FE58469A-CE98-4D0B-9F34-D9E1B30EA03B}" type="pres">
      <dgm:prSet presAssocID="{D7239530-9796-4189-887A-253929471155}" presName="root" presStyleCnt="0">
        <dgm:presLayoutVars>
          <dgm:dir/>
          <dgm:resizeHandles val="exact"/>
        </dgm:presLayoutVars>
      </dgm:prSet>
      <dgm:spPr/>
    </dgm:pt>
    <dgm:pt modelId="{A2B92A75-F45F-4131-8A47-AF3230C92064}" type="pres">
      <dgm:prSet presAssocID="{3678639D-5AB4-49CD-8565-68EE31805509}" presName="compNode" presStyleCnt="0"/>
      <dgm:spPr/>
    </dgm:pt>
    <dgm:pt modelId="{A05BD904-F1FF-4A55-825E-D1EC32B39BD1}" type="pres">
      <dgm:prSet presAssocID="{3678639D-5AB4-49CD-8565-68EE31805509}" presName="bgRect" presStyleLbl="bgShp" presStyleIdx="0" presStyleCnt="5"/>
      <dgm:spPr>
        <a:solidFill>
          <a:srgbClr val="CEB888"/>
        </a:solidFill>
      </dgm:spPr>
    </dgm:pt>
    <dgm:pt modelId="{C3F82C66-72B9-45D0-A7A4-3B2B975DD5A9}" type="pres">
      <dgm:prSet presAssocID="{3678639D-5AB4-49CD-8565-68EE3180550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ometer Low with solid fill"/>
        </a:ext>
      </dgm:extLst>
    </dgm:pt>
    <dgm:pt modelId="{38AC0D50-05E4-4CB9-91BE-062A6DE6AB8A}" type="pres">
      <dgm:prSet presAssocID="{3678639D-5AB4-49CD-8565-68EE31805509}" presName="spaceRect" presStyleCnt="0"/>
      <dgm:spPr/>
    </dgm:pt>
    <dgm:pt modelId="{2E592401-5DFA-449A-A384-9E840595963C}" type="pres">
      <dgm:prSet presAssocID="{3678639D-5AB4-49CD-8565-68EE31805509}" presName="parTx" presStyleLbl="revTx" presStyleIdx="0" presStyleCnt="5">
        <dgm:presLayoutVars>
          <dgm:chMax val="0"/>
          <dgm:chPref val="0"/>
        </dgm:presLayoutVars>
      </dgm:prSet>
      <dgm:spPr/>
    </dgm:pt>
    <dgm:pt modelId="{10321FB8-9844-4862-8DE3-E490A7C361B3}" type="pres">
      <dgm:prSet presAssocID="{13CE8FAC-8DE6-4915-B84B-DC5EE2BD2FE6}" presName="sibTrans" presStyleCnt="0"/>
      <dgm:spPr/>
    </dgm:pt>
    <dgm:pt modelId="{804F29CC-5FDF-43AE-A682-B7DAC77B4E07}" type="pres">
      <dgm:prSet presAssocID="{7BA8A431-E894-4E07-84C2-F1B0036879E4}" presName="compNode" presStyleCnt="0"/>
      <dgm:spPr/>
    </dgm:pt>
    <dgm:pt modelId="{019EB25C-F3C7-47F9-8246-160344F7FDD3}" type="pres">
      <dgm:prSet presAssocID="{7BA8A431-E894-4E07-84C2-F1B0036879E4}" presName="bgRect" presStyleLbl="bgShp" presStyleIdx="1" presStyleCnt="5" custLinFactNeighborY="-3794"/>
      <dgm:spPr>
        <a:solidFill>
          <a:srgbClr val="CEB888"/>
        </a:solidFill>
      </dgm:spPr>
    </dgm:pt>
    <dgm:pt modelId="{B994AD1C-CAA7-4CC7-9EB0-D1761A14BE1D}" type="pres">
      <dgm:prSet presAssocID="{7BA8A431-E894-4E07-84C2-F1B0036879E4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il Barrel with solid fill"/>
        </a:ext>
      </dgm:extLst>
    </dgm:pt>
    <dgm:pt modelId="{A631C3B0-8246-4A08-A6EB-3DD7558196C6}" type="pres">
      <dgm:prSet presAssocID="{7BA8A431-E894-4E07-84C2-F1B0036879E4}" presName="spaceRect" presStyleCnt="0"/>
      <dgm:spPr/>
    </dgm:pt>
    <dgm:pt modelId="{535461DB-1FEA-4A4D-8C96-E5C4EF7D1A82}" type="pres">
      <dgm:prSet presAssocID="{7BA8A431-E894-4E07-84C2-F1B0036879E4}" presName="parTx" presStyleLbl="revTx" presStyleIdx="1" presStyleCnt="5">
        <dgm:presLayoutVars>
          <dgm:chMax val="0"/>
          <dgm:chPref val="0"/>
        </dgm:presLayoutVars>
      </dgm:prSet>
      <dgm:spPr/>
    </dgm:pt>
    <dgm:pt modelId="{9E0665AF-E7D3-4F10-8D59-29076531B4FD}" type="pres">
      <dgm:prSet presAssocID="{F3985875-6F53-4E7B-8768-DCA488819539}" presName="sibTrans" presStyleCnt="0"/>
      <dgm:spPr/>
    </dgm:pt>
    <dgm:pt modelId="{29A9804E-26DA-4798-B922-E826075D58D2}" type="pres">
      <dgm:prSet presAssocID="{C561F38B-DA4D-4592-8FC6-4122649BC1EA}" presName="compNode" presStyleCnt="0"/>
      <dgm:spPr/>
    </dgm:pt>
    <dgm:pt modelId="{4BC3CD80-B74F-4142-B2CF-A015C2A308B4}" type="pres">
      <dgm:prSet presAssocID="{C561F38B-DA4D-4592-8FC6-4122649BC1EA}" presName="bgRect" presStyleLbl="bgShp" presStyleIdx="2" presStyleCnt="5"/>
      <dgm:spPr>
        <a:solidFill>
          <a:srgbClr val="CEB888"/>
        </a:solidFill>
      </dgm:spPr>
    </dgm:pt>
    <dgm:pt modelId="{962D4DF9-C8BD-4F1E-B563-C5F06D55064F}" type="pres">
      <dgm:prSet presAssocID="{C561F38B-DA4D-4592-8FC6-4122649BC1EA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lterations &amp; Tailoring with solid fill"/>
        </a:ext>
      </dgm:extLst>
    </dgm:pt>
    <dgm:pt modelId="{4744C247-3EDC-4F97-947C-BC3590A079DC}" type="pres">
      <dgm:prSet presAssocID="{C561F38B-DA4D-4592-8FC6-4122649BC1EA}" presName="spaceRect" presStyleCnt="0"/>
      <dgm:spPr/>
    </dgm:pt>
    <dgm:pt modelId="{FCCD68DE-3E1E-4006-9BBF-6CF7F6223EB9}" type="pres">
      <dgm:prSet presAssocID="{C561F38B-DA4D-4592-8FC6-4122649BC1EA}" presName="parTx" presStyleLbl="revTx" presStyleIdx="2" presStyleCnt="5">
        <dgm:presLayoutVars>
          <dgm:chMax val="0"/>
          <dgm:chPref val="0"/>
        </dgm:presLayoutVars>
      </dgm:prSet>
      <dgm:spPr/>
    </dgm:pt>
    <dgm:pt modelId="{EB6E3C11-B97B-4A30-BA84-A7AE6163F322}" type="pres">
      <dgm:prSet presAssocID="{9D998190-0738-4160-81E4-106F17BCE71B}" presName="sibTrans" presStyleCnt="0"/>
      <dgm:spPr/>
    </dgm:pt>
    <dgm:pt modelId="{D891ED60-D4D7-4747-85C1-57ED3F30A3FA}" type="pres">
      <dgm:prSet presAssocID="{EACA82C4-0C0F-484B-9D5B-044B4094AB72}" presName="compNode" presStyleCnt="0"/>
      <dgm:spPr/>
    </dgm:pt>
    <dgm:pt modelId="{02E2C752-2EA1-4651-8295-3521F65ADC9F}" type="pres">
      <dgm:prSet presAssocID="{EACA82C4-0C0F-484B-9D5B-044B4094AB72}" presName="bgRect" presStyleLbl="bgShp" presStyleIdx="3" presStyleCnt="5"/>
      <dgm:spPr>
        <a:solidFill>
          <a:srgbClr val="CEB888"/>
        </a:solidFill>
      </dgm:spPr>
    </dgm:pt>
    <dgm:pt modelId="{E5F46143-70A4-4E84-B61D-9DB31778D041}" type="pres">
      <dgm:prSet presAssocID="{EACA82C4-0C0F-484B-9D5B-044B4094AB7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8E3A7388-A184-46C1-B228-36BEB167D953}" type="pres">
      <dgm:prSet presAssocID="{EACA82C4-0C0F-484B-9D5B-044B4094AB72}" presName="spaceRect" presStyleCnt="0"/>
      <dgm:spPr/>
    </dgm:pt>
    <dgm:pt modelId="{6D587E95-7A2F-4932-84BB-5252034B5E39}" type="pres">
      <dgm:prSet presAssocID="{EACA82C4-0C0F-484B-9D5B-044B4094AB72}" presName="parTx" presStyleLbl="revTx" presStyleIdx="3" presStyleCnt="5">
        <dgm:presLayoutVars>
          <dgm:chMax val="0"/>
          <dgm:chPref val="0"/>
        </dgm:presLayoutVars>
      </dgm:prSet>
      <dgm:spPr/>
    </dgm:pt>
    <dgm:pt modelId="{4127728F-A3C2-4C4A-B1B6-E0E2C37344DC}" type="pres">
      <dgm:prSet presAssocID="{28B94DCE-4B06-4D27-9285-8F0C60DD1621}" presName="sibTrans" presStyleCnt="0"/>
      <dgm:spPr/>
    </dgm:pt>
    <dgm:pt modelId="{973A83B8-8B82-4DBA-943B-791ED5C033DE}" type="pres">
      <dgm:prSet presAssocID="{F933A4E5-BCFA-4867-AAF6-512D4EC4AD3A}" presName="compNode" presStyleCnt="0"/>
      <dgm:spPr/>
    </dgm:pt>
    <dgm:pt modelId="{98254A4B-C83F-4C91-B5A8-C514554DA930}" type="pres">
      <dgm:prSet presAssocID="{F933A4E5-BCFA-4867-AAF6-512D4EC4AD3A}" presName="bgRect" presStyleLbl="bgShp" presStyleIdx="4" presStyleCnt="5"/>
      <dgm:spPr>
        <a:solidFill>
          <a:srgbClr val="CEB888"/>
        </a:solidFill>
      </dgm:spPr>
    </dgm:pt>
    <dgm:pt modelId="{51869EA8-BDC0-4D1E-845D-3DF2F427C64F}" type="pres">
      <dgm:prSet presAssocID="{F933A4E5-BCFA-4867-AAF6-512D4EC4AD3A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 with solid fill"/>
        </a:ext>
      </dgm:extLst>
    </dgm:pt>
    <dgm:pt modelId="{974C6028-25F5-45ED-B1B4-237E9E6C0198}" type="pres">
      <dgm:prSet presAssocID="{F933A4E5-BCFA-4867-AAF6-512D4EC4AD3A}" presName="spaceRect" presStyleCnt="0"/>
      <dgm:spPr/>
    </dgm:pt>
    <dgm:pt modelId="{3412CB85-7500-467C-B95A-124909FE30D8}" type="pres">
      <dgm:prSet presAssocID="{F933A4E5-BCFA-4867-AAF6-512D4EC4AD3A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270776-2737-4190-9241-27C574C5E928}" type="presOf" srcId="{EACA82C4-0C0F-484B-9D5B-044B4094AB72}" destId="{6D587E95-7A2F-4932-84BB-5252034B5E39}" srcOrd="0" destOrd="0" presId="urn:microsoft.com/office/officeart/2018/2/layout/IconVerticalSolidList"/>
    <dgm:cxn modelId="{B1B34558-0D5A-4B1C-8458-B29C64859A9E}" type="presOf" srcId="{3678639D-5AB4-49CD-8565-68EE31805509}" destId="{2E592401-5DFA-449A-A384-9E840595963C}" srcOrd="0" destOrd="0" presId="urn:microsoft.com/office/officeart/2018/2/layout/IconVerticalSolidList"/>
    <dgm:cxn modelId="{34357E8C-CACF-4F8A-9318-FC67249DD851}" type="presOf" srcId="{D7239530-9796-4189-887A-253929471155}" destId="{FE58469A-CE98-4D0B-9F34-D9E1B30EA03B}" srcOrd="0" destOrd="0" presId="urn:microsoft.com/office/officeart/2018/2/layout/IconVerticalSolidList"/>
    <dgm:cxn modelId="{57B03793-D66E-4AB4-A3F3-980385926946}" type="presOf" srcId="{C561F38B-DA4D-4592-8FC6-4122649BC1EA}" destId="{FCCD68DE-3E1E-4006-9BBF-6CF7F6223EB9}" srcOrd="0" destOrd="0" presId="urn:microsoft.com/office/officeart/2018/2/layout/IconVerticalSolidList"/>
    <dgm:cxn modelId="{EA37F6B5-0004-4464-A6AE-3F6DBC4F62CA}" srcId="{D7239530-9796-4189-887A-253929471155}" destId="{F933A4E5-BCFA-4867-AAF6-512D4EC4AD3A}" srcOrd="4" destOrd="0" parTransId="{2914F78A-4623-4FC8-8297-2D782A57DDFF}" sibTransId="{F56D4FEB-B281-42DC-B05C-4B62A15C0EF8}"/>
    <dgm:cxn modelId="{DD07DDC3-76F9-4E82-A727-A58C51348956}" srcId="{D7239530-9796-4189-887A-253929471155}" destId="{7BA8A431-E894-4E07-84C2-F1B0036879E4}" srcOrd="1" destOrd="0" parTransId="{3BB17007-4535-4C45-8C9A-B996BC020711}" sibTransId="{F3985875-6F53-4E7B-8768-DCA488819539}"/>
    <dgm:cxn modelId="{BCD8F1D7-AB39-4721-A523-C339313263EF}" type="presOf" srcId="{7BA8A431-E894-4E07-84C2-F1B0036879E4}" destId="{535461DB-1FEA-4A4D-8C96-E5C4EF7D1A82}" srcOrd="0" destOrd="0" presId="urn:microsoft.com/office/officeart/2018/2/layout/IconVerticalSolidList"/>
    <dgm:cxn modelId="{92A303DD-E8CF-4A24-81EC-97C09D63FEB4}" type="presOf" srcId="{F933A4E5-BCFA-4867-AAF6-512D4EC4AD3A}" destId="{3412CB85-7500-467C-B95A-124909FE30D8}" srcOrd="0" destOrd="0" presId="urn:microsoft.com/office/officeart/2018/2/layout/IconVerticalSolidList"/>
    <dgm:cxn modelId="{8BF9D1EA-D423-4AB1-A80F-049D90C7A01E}" srcId="{D7239530-9796-4189-887A-253929471155}" destId="{EACA82C4-0C0F-484B-9D5B-044B4094AB72}" srcOrd="3" destOrd="0" parTransId="{90060FA5-3CC4-4150-823C-CCD0680A9F02}" sibTransId="{28B94DCE-4B06-4D27-9285-8F0C60DD1621}"/>
    <dgm:cxn modelId="{695CB4EC-E99B-46F6-8DC1-5225C47AADD6}" srcId="{D7239530-9796-4189-887A-253929471155}" destId="{C561F38B-DA4D-4592-8FC6-4122649BC1EA}" srcOrd="2" destOrd="0" parTransId="{0D1E3E1B-E00F-46C2-AA98-D0D63FA8BC55}" sibTransId="{9D998190-0738-4160-81E4-106F17BCE71B}"/>
    <dgm:cxn modelId="{1D090BED-DDC9-463A-93B9-413C19EBC2BD}" srcId="{D7239530-9796-4189-887A-253929471155}" destId="{3678639D-5AB4-49CD-8565-68EE31805509}" srcOrd="0" destOrd="0" parTransId="{B6F83A4E-D43B-4DCE-9337-454B6FEA53E5}" sibTransId="{13CE8FAC-8DE6-4915-B84B-DC5EE2BD2FE6}"/>
    <dgm:cxn modelId="{2499768E-2878-4E37-861F-132ADEB98AA7}" type="presParOf" srcId="{FE58469A-CE98-4D0B-9F34-D9E1B30EA03B}" destId="{A2B92A75-F45F-4131-8A47-AF3230C92064}" srcOrd="0" destOrd="0" presId="urn:microsoft.com/office/officeart/2018/2/layout/IconVerticalSolidList"/>
    <dgm:cxn modelId="{F7BDF674-895D-4EFB-B2D2-960F4FDB5867}" type="presParOf" srcId="{A2B92A75-F45F-4131-8A47-AF3230C92064}" destId="{A05BD904-F1FF-4A55-825E-D1EC32B39BD1}" srcOrd="0" destOrd="0" presId="urn:microsoft.com/office/officeart/2018/2/layout/IconVerticalSolidList"/>
    <dgm:cxn modelId="{9025715A-100B-4C08-84BB-EFF6768045BE}" type="presParOf" srcId="{A2B92A75-F45F-4131-8A47-AF3230C92064}" destId="{C3F82C66-72B9-45D0-A7A4-3B2B975DD5A9}" srcOrd="1" destOrd="0" presId="urn:microsoft.com/office/officeart/2018/2/layout/IconVerticalSolidList"/>
    <dgm:cxn modelId="{8DB65BF7-E773-4A26-950C-6743B9175C9C}" type="presParOf" srcId="{A2B92A75-F45F-4131-8A47-AF3230C92064}" destId="{38AC0D50-05E4-4CB9-91BE-062A6DE6AB8A}" srcOrd="2" destOrd="0" presId="urn:microsoft.com/office/officeart/2018/2/layout/IconVerticalSolidList"/>
    <dgm:cxn modelId="{3C124334-B027-46A8-A0CB-A3F6790F62C1}" type="presParOf" srcId="{A2B92A75-F45F-4131-8A47-AF3230C92064}" destId="{2E592401-5DFA-449A-A384-9E840595963C}" srcOrd="3" destOrd="0" presId="urn:microsoft.com/office/officeart/2018/2/layout/IconVerticalSolidList"/>
    <dgm:cxn modelId="{786ACAB1-3F91-49E8-9695-4B7C5D2EA632}" type="presParOf" srcId="{FE58469A-CE98-4D0B-9F34-D9E1B30EA03B}" destId="{10321FB8-9844-4862-8DE3-E490A7C361B3}" srcOrd="1" destOrd="0" presId="urn:microsoft.com/office/officeart/2018/2/layout/IconVerticalSolidList"/>
    <dgm:cxn modelId="{F4988086-B39A-4FE8-8CC4-1815A4242963}" type="presParOf" srcId="{FE58469A-CE98-4D0B-9F34-D9E1B30EA03B}" destId="{804F29CC-5FDF-43AE-A682-B7DAC77B4E07}" srcOrd="2" destOrd="0" presId="urn:microsoft.com/office/officeart/2018/2/layout/IconVerticalSolidList"/>
    <dgm:cxn modelId="{75589D6C-2D00-4AE9-BB6D-1590F9647AF5}" type="presParOf" srcId="{804F29CC-5FDF-43AE-A682-B7DAC77B4E07}" destId="{019EB25C-F3C7-47F9-8246-160344F7FDD3}" srcOrd="0" destOrd="0" presId="urn:microsoft.com/office/officeart/2018/2/layout/IconVerticalSolidList"/>
    <dgm:cxn modelId="{F052F8CE-CE2F-43B5-BA96-20B238BB14CA}" type="presParOf" srcId="{804F29CC-5FDF-43AE-A682-B7DAC77B4E07}" destId="{B994AD1C-CAA7-4CC7-9EB0-D1761A14BE1D}" srcOrd="1" destOrd="0" presId="urn:microsoft.com/office/officeart/2018/2/layout/IconVerticalSolidList"/>
    <dgm:cxn modelId="{D1E340EA-442F-43C5-BAC1-11BE9743866E}" type="presParOf" srcId="{804F29CC-5FDF-43AE-A682-B7DAC77B4E07}" destId="{A631C3B0-8246-4A08-A6EB-3DD7558196C6}" srcOrd="2" destOrd="0" presId="urn:microsoft.com/office/officeart/2018/2/layout/IconVerticalSolidList"/>
    <dgm:cxn modelId="{92BE75AD-128A-486F-9AB0-1D5A3609FAB1}" type="presParOf" srcId="{804F29CC-5FDF-43AE-A682-B7DAC77B4E07}" destId="{535461DB-1FEA-4A4D-8C96-E5C4EF7D1A82}" srcOrd="3" destOrd="0" presId="urn:microsoft.com/office/officeart/2018/2/layout/IconVerticalSolidList"/>
    <dgm:cxn modelId="{7B93470D-FD74-4369-A2F3-199E9F802F94}" type="presParOf" srcId="{FE58469A-CE98-4D0B-9F34-D9E1B30EA03B}" destId="{9E0665AF-E7D3-4F10-8D59-29076531B4FD}" srcOrd="3" destOrd="0" presId="urn:microsoft.com/office/officeart/2018/2/layout/IconVerticalSolidList"/>
    <dgm:cxn modelId="{468EEFAA-DF74-4F2E-9EB4-92219277B5EA}" type="presParOf" srcId="{FE58469A-CE98-4D0B-9F34-D9E1B30EA03B}" destId="{29A9804E-26DA-4798-B922-E826075D58D2}" srcOrd="4" destOrd="0" presId="urn:microsoft.com/office/officeart/2018/2/layout/IconVerticalSolidList"/>
    <dgm:cxn modelId="{7E39BF66-81D4-49D6-96D8-C2B5583BB6F1}" type="presParOf" srcId="{29A9804E-26DA-4798-B922-E826075D58D2}" destId="{4BC3CD80-B74F-4142-B2CF-A015C2A308B4}" srcOrd="0" destOrd="0" presId="urn:microsoft.com/office/officeart/2018/2/layout/IconVerticalSolidList"/>
    <dgm:cxn modelId="{6C9BFA9D-B6AA-4590-B87C-AAE834B6B207}" type="presParOf" srcId="{29A9804E-26DA-4798-B922-E826075D58D2}" destId="{962D4DF9-C8BD-4F1E-B563-C5F06D55064F}" srcOrd="1" destOrd="0" presId="urn:microsoft.com/office/officeart/2018/2/layout/IconVerticalSolidList"/>
    <dgm:cxn modelId="{D5EC160E-690C-4AAF-8E38-F01FBD3F4DC2}" type="presParOf" srcId="{29A9804E-26DA-4798-B922-E826075D58D2}" destId="{4744C247-3EDC-4F97-947C-BC3590A079DC}" srcOrd="2" destOrd="0" presId="urn:microsoft.com/office/officeart/2018/2/layout/IconVerticalSolidList"/>
    <dgm:cxn modelId="{0D2D1D79-DBEA-410E-92A9-9219847AA0E9}" type="presParOf" srcId="{29A9804E-26DA-4798-B922-E826075D58D2}" destId="{FCCD68DE-3E1E-4006-9BBF-6CF7F6223EB9}" srcOrd="3" destOrd="0" presId="urn:microsoft.com/office/officeart/2018/2/layout/IconVerticalSolidList"/>
    <dgm:cxn modelId="{3FD8C30F-2F19-4E12-8D9D-3148A7851A21}" type="presParOf" srcId="{FE58469A-CE98-4D0B-9F34-D9E1B30EA03B}" destId="{EB6E3C11-B97B-4A30-BA84-A7AE6163F322}" srcOrd="5" destOrd="0" presId="urn:microsoft.com/office/officeart/2018/2/layout/IconVerticalSolidList"/>
    <dgm:cxn modelId="{2F055CD1-1C43-4AE4-8BC0-FB31A5BDED1F}" type="presParOf" srcId="{FE58469A-CE98-4D0B-9F34-D9E1B30EA03B}" destId="{D891ED60-D4D7-4747-85C1-57ED3F30A3FA}" srcOrd="6" destOrd="0" presId="urn:microsoft.com/office/officeart/2018/2/layout/IconVerticalSolidList"/>
    <dgm:cxn modelId="{E66763F7-9E12-4292-9915-56C3C6065833}" type="presParOf" srcId="{D891ED60-D4D7-4747-85C1-57ED3F30A3FA}" destId="{02E2C752-2EA1-4651-8295-3521F65ADC9F}" srcOrd="0" destOrd="0" presId="urn:microsoft.com/office/officeart/2018/2/layout/IconVerticalSolidList"/>
    <dgm:cxn modelId="{D28C49A6-338C-4C9D-A67E-8B4065C6607A}" type="presParOf" srcId="{D891ED60-D4D7-4747-85C1-57ED3F30A3FA}" destId="{E5F46143-70A4-4E84-B61D-9DB31778D041}" srcOrd="1" destOrd="0" presId="urn:microsoft.com/office/officeart/2018/2/layout/IconVerticalSolidList"/>
    <dgm:cxn modelId="{127624FE-AB1D-4071-BC8B-D618BDA9CCCF}" type="presParOf" srcId="{D891ED60-D4D7-4747-85C1-57ED3F30A3FA}" destId="{8E3A7388-A184-46C1-B228-36BEB167D953}" srcOrd="2" destOrd="0" presId="urn:microsoft.com/office/officeart/2018/2/layout/IconVerticalSolidList"/>
    <dgm:cxn modelId="{BAD7350A-04AA-43D7-A336-CD2C88FCD518}" type="presParOf" srcId="{D891ED60-D4D7-4747-85C1-57ED3F30A3FA}" destId="{6D587E95-7A2F-4932-84BB-5252034B5E39}" srcOrd="3" destOrd="0" presId="urn:microsoft.com/office/officeart/2018/2/layout/IconVerticalSolidList"/>
    <dgm:cxn modelId="{895350D9-91CC-47B7-8622-11A227E5A1D7}" type="presParOf" srcId="{FE58469A-CE98-4D0B-9F34-D9E1B30EA03B}" destId="{4127728F-A3C2-4C4A-B1B6-E0E2C37344DC}" srcOrd="7" destOrd="0" presId="urn:microsoft.com/office/officeart/2018/2/layout/IconVerticalSolidList"/>
    <dgm:cxn modelId="{928A159E-FA35-4BFC-B0BA-B2F0F546518F}" type="presParOf" srcId="{FE58469A-CE98-4D0B-9F34-D9E1B30EA03B}" destId="{973A83B8-8B82-4DBA-943B-791ED5C033DE}" srcOrd="8" destOrd="0" presId="urn:microsoft.com/office/officeart/2018/2/layout/IconVerticalSolidList"/>
    <dgm:cxn modelId="{7BE1688D-0FB3-486C-98F3-0054DF6190EC}" type="presParOf" srcId="{973A83B8-8B82-4DBA-943B-791ED5C033DE}" destId="{98254A4B-C83F-4C91-B5A8-C514554DA930}" srcOrd="0" destOrd="0" presId="urn:microsoft.com/office/officeart/2018/2/layout/IconVerticalSolidList"/>
    <dgm:cxn modelId="{1F548BA9-11E1-4CCD-AFC3-AA0DE343DD9B}" type="presParOf" srcId="{973A83B8-8B82-4DBA-943B-791ED5C033DE}" destId="{51869EA8-BDC0-4D1E-845D-3DF2F427C64F}" srcOrd="1" destOrd="0" presId="urn:microsoft.com/office/officeart/2018/2/layout/IconVerticalSolidList"/>
    <dgm:cxn modelId="{43204CE9-0F19-4514-BC47-95799C9AA79D}" type="presParOf" srcId="{973A83B8-8B82-4DBA-943B-791ED5C033DE}" destId="{974C6028-25F5-45ED-B1B4-237E9E6C0198}" srcOrd="2" destOrd="0" presId="urn:microsoft.com/office/officeart/2018/2/layout/IconVerticalSolidList"/>
    <dgm:cxn modelId="{304E49B2-4026-4FB9-BE3C-0E30CED03B6A}" type="presParOf" srcId="{973A83B8-8B82-4DBA-943B-791ED5C033DE}" destId="{3412CB85-7500-467C-B95A-124909FE30D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0ED4BB2-F3F7-458B-8C6F-89277AA61159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2B49BFA3-192A-478A-92B1-2A8459B6D2A3}">
      <dgm:prSet/>
      <dgm:spPr/>
      <dgm:t>
        <a:bodyPr/>
        <a:lstStyle/>
        <a:p>
          <a:pPr>
            <a:defRPr b="1"/>
          </a:pPr>
          <a:r>
            <a:rPr lang="en-US"/>
            <a:t>Primary Market</a:t>
          </a:r>
        </a:p>
      </dgm:t>
    </dgm:pt>
    <dgm:pt modelId="{E92D9BA6-D1E7-4293-A793-0454C2E5A701}" type="parTrans" cxnId="{E33F30AA-F4D8-4E42-962C-18EBA9C54487}">
      <dgm:prSet/>
      <dgm:spPr/>
      <dgm:t>
        <a:bodyPr/>
        <a:lstStyle/>
        <a:p>
          <a:endParaRPr lang="en-US"/>
        </a:p>
      </dgm:t>
    </dgm:pt>
    <dgm:pt modelId="{E312D7E6-4695-4BD6-A150-6F77FB0F7E0B}" type="sibTrans" cxnId="{E33F30AA-F4D8-4E42-962C-18EBA9C54487}">
      <dgm:prSet/>
      <dgm:spPr/>
      <dgm:t>
        <a:bodyPr/>
        <a:lstStyle/>
        <a:p>
          <a:endParaRPr lang="en-US"/>
        </a:p>
      </dgm:t>
    </dgm:pt>
    <dgm:pt modelId="{0B9A83B4-347C-4053-BDF4-6A6711243EDC}">
      <dgm:prSet custT="1"/>
      <dgm:spPr/>
      <dgm:t>
        <a:bodyPr/>
        <a:lstStyle/>
        <a:p>
          <a:r>
            <a:rPr lang="en-US" sz="2200"/>
            <a:t>NASA-MSFC</a:t>
          </a:r>
        </a:p>
      </dgm:t>
    </dgm:pt>
    <dgm:pt modelId="{A6DA7813-94AC-4AA5-94F5-4C5CE6801BB2}" type="parTrans" cxnId="{8693289C-3B0D-4EBC-98F3-48E1BA6D7ADA}">
      <dgm:prSet/>
      <dgm:spPr/>
      <dgm:t>
        <a:bodyPr/>
        <a:lstStyle/>
        <a:p>
          <a:endParaRPr lang="en-US"/>
        </a:p>
      </dgm:t>
    </dgm:pt>
    <dgm:pt modelId="{50663BB1-E516-4C9D-BDC7-9BBAF97379E6}" type="sibTrans" cxnId="{8693289C-3B0D-4EBC-98F3-48E1BA6D7ADA}">
      <dgm:prSet/>
      <dgm:spPr/>
      <dgm:t>
        <a:bodyPr/>
        <a:lstStyle/>
        <a:p>
          <a:endParaRPr lang="en-US"/>
        </a:p>
      </dgm:t>
    </dgm:pt>
    <dgm:pt modelId="{8B0AFF15-5E38-46FB-B110-1F2E7EE9DFB2}">
      <dgm:prSet/>
      <dgm:spPr/>
      <dgm:t>
        <a:bodyPr/>
        <a:lstStyle/>
        <a:p>
          <a:pPr>
            <a:defRPr b="1"/>
          </a:pPr>
          <a:r>
            <a:rPr lang="en-US"/>
            <a:t>Secondary Markets</a:t>
          </a:r>
        </a:p>
      </dgm:t>
    </dgm:pt>
    <dgm:pt modelId="{1BB6E634-EA43-473B-A336-7E921614561F}" type="parTrans" cxnId="{1A5CB7BA-1BA8-43EA-9154-AD746B4B8961}">
      <dgm:prSet/>
      <dgm:spPr/>
      <dgm:t>
        <a:bodyPr/>
        <a:lstStyle/>
        <a:p>
          <a:endParaRPr lang="en-US"/>
        </a:p>
      </dgm:t>
    </dgm:pt>
    <dgm:pt modelId="{14240774-FBE0-40C4-84D1-6E2EF8B4D995}" type="sibTrans" cxnId="{1A5CB7BA-1BA8-43EA-9154-AD746B4B8961}">
      <dgm:prSet/>
      <dgm:spPr/>
      <dgm:t>
        <a:bodyPr/>
        <a:lstStyle/>
        <a:p>
          <a:endParaRPr lang="en-US"/>
        </a:p>
      </dgm:t>
    </dgm:pt>
    <dgm:pt modelId="{CD9FE6F9-B26B-48FF-B962-4CC837C2DACD}">
      <dgm:prSet custT="1"/>
      <dgm:spPr/>
      <dgm:t>
        <a:bodyPr/>
        <a:lstStyle/>
        <a:p>
          <a:r>
            <a:rPr lang="en-US" sz="2000"/>
            <a:t>Universities</a:t>
          </a:r>
        </a:p>
      </dgm:t>
    </dgm:pt>
    <dgm:pt modelId="{E221A27D-20FD-49C1-BCE7-7C26F8E4C1E4}" type="parTrans" cxnId="{E45BADB6-A5E8-473C-88E3-78CB962A10C3}">
      <dgm:prSet/>
      <dgm:spPr/>
      <dgm:t>
        <a:bodyPr/>
        <a:lstStyle/>
        <a:p>
          <a:endParaRPr lang="en-US"/>
        </a:p>
      </dgm:t>
    </dgm:pt>
    <dgm:pt modelId="{33DD327D-E4B2-4603-829B-4A7B24ACD420}" type="sibTrans" cxnId="{E45BADB6-A5E8-473C-88E3-78CB962A10C3}">
      <dgm:prSet/>
      <dgm:spPr/>
      <dgm:t>
        <a:bodyPr/>
        <a:lstStyle/>
        <a:p>
          <a:endParaRPr lang="en-US"/>
        </a:p>
      </dgm:t>
    </dgm:pt>
    <dgm:pt modelId="{C4A84304-83B1-41B5-AC8D-B3ADF6B9AE3A}">
      <dgm:prSet custT="1"/>
      <dgm:spPr/>
      <dgm:t>
        <a:bodyPr/>
        <a:lstStyle/>
        <a:p>
          <a:r>
            <a:rPr lang="en-US" sz="2000" err="1"/>
            <a:t>CubeSAT</a:t>
          </a:r>
          <a:r>
            <a:rPr lang="en-US" sz="2000"/>
            <a:t> Developers</a:t>
          </a:r>
        </a:p>
      </dgm:t>
    </dgm:pt>
    <dgm:pt modelId="{A2ED7E0D-6230-4699-88A0-0B25D96F8B5B}" type="parTrans" cxnId="{5F9034E7-1A23-404F-A3AF-4FC7A8F79BD6}">
      <dgm:prSet/>
      <dgm:spPr/>
      <dgm:t>
        <a:bodyPr/>
        <a:lstStyle/>
        <a:p>
          <a:endParaRPr lang="en-US"/>
        </a:p>
      </dgm:t>
    </dgm:pt>
    <dgm:pt modelId="{52692D4F-6568-4CAC-9B97-2E55A8128A86}" type="sibTrans" cxnId="{5F9034E7-1A23-404F-A3AF-4FC7A8F79BD6}">
      <dgm:prSet/>
      <dgm:spPr/>
      <dgm:t>
        <a:bodyPr/>
        <a:lstStyle/>
        <a:p>
          <a:endParaRPr lang="en-US"/>
        </a:p>
      </dgm:t>
    </dgm:pt>
    <dgm:pt modelId="{B29EB41D-F38F-4142-9A3D-157DF122A4A8}">
      <dgm:prSet custT="1"/>
      <dgm:spPr/>
      <dgm:t>
        <a:bodyPr/>
        <a:lstStyle/>
        <a:p>
          <a:r>
            <a:rPr lang="en-US" sz="2000"/>
            <a:t>US Military</a:t>
          </a:r>
        </a:p>
      </dgm:t>
    </dgm:pt>
    <dgm:pt modelId="{D6EF4E13-35CA-47ED-97C5-9046AE3E2C61}" type="parTrans" cxnId="{28A4CA53-AACA-4462-9E05-A80F9B2BECA8}">
      <dgm:prSet/>
      <dgm:spPr/>
      <dgm:t>
        <a:bodyPr/>
        <a:lstStyle/>
        <a:p>
          <a:endParaRPr lang="en-US"/>
        </a:p>
      </dgm:t>
    </dgm:pt>
    <dgm:pt modelId="{56609FAB-CBCA-4F48-9931-D4BB86D74762}" type="sibTrans" cxnId="{28A4CA53-AACA-4462-9E05-A80F9B2BECA8}">
      <dgm:prSet/>
      <dgm:spPr/>
      <dgm:t>
        <a:bodyPr/>
        <a:lstStyle/>
        <a:p>
          <a:endParaRPr lang="en-US"/>
        </a:p>
      </dgm:t>
    </dgm:pt>
    <dgm:pt modelId="{27A63EFF-A815-44BE-B6EA-906565FAC762}">
      <dgm:prSet custT="1"/>
      <dgm:spPr/>
      <dgm:t>
        <a:bodyPr/>
        <a:lstStyle/>
        <a:p>
          <a:r>
            <a:rPr lang="en-US" sz="2000"/>
            <a:t>Private Space Companies</a:t>
          </a:r>
        </a:p>
      </dgm:t>
    </dgm:pt>
    <dgm:pt modelId="{0E190615-D91B-48D4-BE71-25BCA14CA785}" type="parTrans" cxnId="{465429C1-6D9E-42C3-8D73-C0927DAA7C78}">
      <dgm:prSet/>
      <dgm:spPr/>
      <dgm:t>
        <a:bodyPr/>
        <a:lstStyle/>
        <a:p>
          <a:endParaRPr lang="en-US"/>
        </a:p>
      </dgm:t>
    </dgm:pt>
    <dgm:pt modelId="{8DF446D0-065E-47F3-ADF9-D92BDBB8FFD7}" type="sibTrans" cxnId="{465429C1-6D9E-42C3-8D73-C0927DAA7C78}">
      <dgm:prSet/>
      <dgm:spPr/>
      <dgm:t>
        <a:bodyPr/>
        <a:lstStyle/>
        <a:p>
          <a:endParaRPr lang="en-US"/>
        </a:p>
      </dgm:t>
    </dgm:pt>
    <dgm:pt modelId="{3989B694-6398-46A2-8E15-9FA9A92810F3}" type="pres">
      <dgm:prSet presAssocID="{E0ED4BB2-F3F7-458B-8C6F-89277AA61159}" presName="root" presStyleCnt="0">
        <dgm:presLayoutVars>
          <dgm:dir/>
          <dgm:resizeHandles val="exact"/>
        </dgm:presLayoutVars>
      </dgm:prSet>
      <dgm:spPr/>
    </dgm:pt>
    <dgm:pt modelId="{2D4DE919-E183-4293-9BF9-487857EEAE88}" type="pres">
      <dgm:prSet presAssocID="{2B49BFA3-192A-478A-92B1-2A8459B6D2A3}" presName="compNode" presStyleCnt="0"/>
      <dgm:spPr/>
    </dgm:pt>
    <dgm:pt modelId="{5FBDC501-84C2-46E3-8A04-3B741DD879C6}" type="pres">
      <dgm:prSet presAssocID="{2B49BFA3-192A-478A-92B1-2A8459B6D2A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CEF8DB87-60C2-40FC-AE55-BF6FD8CF7CAF}" type="pres">
      <dgm:prSet presAssocID="{2B49BFA3-192A-478A-92B1-2A8459B6D2A3}" presName="iconSpace" presStyleCnt="0"/>
      <dgm:spPr/>
    </dgm:pt>
    <dgm:pt modelId="{F5B2B04D-0826-46CB-8297-0D9A6C80CEB9}" type="pres">
      <dgm:prSet presAssocID="{2B49BFA3-192A-478A-92B1-2A8459B6D2A3}" presName="parTx" presStyleLbl="revTx" presStyleIdx="0" presStyleCnt="4">
        <dgm:presLayoutVars>
          <dgm:chMax val="0"/>
          <dgm:chPref val="0"/>
        </dgm:presLayoutVars>
      </dgm:prSet>
      <dgm:spPr/>
    </dgm:pt>
    <dgm:pt modelId="{C51421F1-7C60-4B44-8AE8-EAF48D416051}" type="pres">
      <dgm:prSet presAssocID="{2B49BFA3-192A-478A-92B1-2A8459B6D2A3}" presName="txSpace" presStyleCnt="0"/>
      <dgm:spPr/>
    </dgm:pt>
    <dgm:pt modelId="{DB2B92BB-D6F0-4EF6-B873-F1E15AD9B46A}" type="pres">
      <dgm:prSet presAssocID="{2B49BFA3-192A-478A-92B1-2A8459B6D2A3}" presName="desTx" presStyleLbl="revTx" presStyleIdx="1" presStyleCnt="4">
        <dgm:presLayoutVars/>
      </dgm:prSet>
      <dgm:spPr/>
    </dgm:pt>
    <dgm:pt modelId="{ACE77A36-A22D-4996-A78A-4E9C715F5E66}" type="pres">
      <dgm:prSet presAssocID="{E312D7E6-4695-4BD6-A150-6F77FB0F7E0B}" presName="sibTrans" presStyleCnt="0"/>
      <dgm:spPr/>
    </dgm:pt>
    <dgm:pt modelId="{4FAE5915-262C-4824-96B6-00F2575214DF}" type="pres">
      <dgm:prSet presAssocID="{8B0AFF15-5E38-46FB-B110-1F2E7EE9DFB2}" presName="compNode" presStyleCnt="0"/>
      <dgm:spPr/>
    </dgm:pt>
    <dgm:pt modelId="{C93217AE-8A02-4E8F-AC62-DC8576063CBE}" type="pres">
      <dgm:prSet presAssocID="{8B0AFF15-5E38-46FB-B110-1F2E7EE9DFB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099B30CB-B0C8-4713-9F96-0A9665B0D23C}" type="pres">
      <dgm:prSet presAssocID="{8B0AFF15-5E38-46FB-B110-1F2E7EE9DFB2}" presName="iconSpace" presStyleCnt="0"/>
      <dgm:spPr/>
    </dgm:pt>
    <dgm:pt modelId="{8F245925-A071-4214-9BDE-40EA22DAB95A}" type="pres">
      <dgm:prSet presAssocID="{8B0AFF15-5E38-46FB-B110-1F2E7EE9DFB2}" presName="parTx" presStyleLbl="revTx" presStyleIdx="2" presStyleCnt="4">
        <dgm:presLayoutVars>
          <dgm:chMax val="0"/>
          <dgm:chPref val="0"/>
        </dgm:presLayoutVars>
      </dgm:prSet>
      <dgm:spPr/>
    </dgm:pt>
    <dgm:pt modelId="{8DD61E0C-09A0-486D-87A8-C603F1E90461}" type="pres">
      <dgm:prSet presAssocID="{8B0AFF15-5E38-46FB-B110-1F2E7EE9DFB2}" presName="txSpace" presStyleCnt="0"/>
      <dgm:spPr/>
    </dgm:pt>
    <dgm:pt modelId="{33B8FA1F-5324-4905-B463-A5E9E74284EF}" type="pres">
      <dgm:prSet presAssocID="{8B0AFF15-5E38-46FB-B110-1F2E7EE9DFB2}" presName="desTx" presStyleLbl="revTx" presStyleIdx="3" presStyleCnt="4">
        <dgm:presLayoutVars/>
      </dgm:prSet>
      <dgm:spPr/>
    </dgm:pt>
  </dgm:ptLst>
  <dgm:cxnLst>
    <dgm:cxn modelId="{3D9E9F65-6BCE-4139-9CFF-56EE7A9C0CDB}" type="presOf" srcId="{C4A84304-83B1-41B5-AC8D-B3ADF6B9AE3A}" destId="{33B8FA1F-5324-4905-B463-A5E9E74284EF}" srcOrd="0" destOrd="1" presId="urn:microsoft.com/office/officeart/2018/5/layout/CenteredIconLabelDescriptionList"/>
    <dgm:cxn modelId="{28A4CA53-AACA-4462-9E05-A80F9B2BECA8}" srcId="{8B0AFF15-5E38-46FB-B110-1F2E7EE9DFB2}" destId="{B29EB41D-F38F-4142-9A3D-157DF122A4A8}" srcOrd="2" destOrd="0" parTransId="{D6EF4E13-35CA-47ED-97C5-9046AE3E2C61}" sibTransId="{56609FAB-CBCA-4F48-9931-D4BB86D74762}"/>
    <dgm:cxn modelId="{330E4175-1CA5-4748-96D2-3B1F060BF931}" type="presOf" srcId="{8B0AFF15-5E38-46FB-B110-1F2E7EE9DFB2}" destId="{8F245925-A071-4214-9BDE-40EA22DAB95A}" srcOrd="0" destOrd="0" presId="urn:microsoft.com/office/officeart/2018/5/layout/CenteredIconLabelDescriptionList"/>
    <dgm:cxn modelId="{53D1D985-4895-4D7B-9FD4-FC3C4D2168E4}" type="presOf" srcId="{2B49BFA3-192A-478A-92B1-2A8459B6D2A3}" destId="{F5B2B04D-0826-46CB-8297-0D9A6C80CEB9}" srcOrd="0" destOrd="0" presId="urn:microsoft.com/office/officeart/2018/5/layout/CenteredIconLabelDescriptionList"/>
    <dgm:cxn modelId="{8693289C-3B0D-4EBC-98F3-48E1BA6D7ADA}" srcId="{2B49BFA3-192A-478A-92B1-2A8459B6D2A3}" destId="{0B9A83B4-347C-4053-BDF4-6A6711243EDC}" srcOrd="0" destOrd="0" parTransId="{A6DA7813-94AC-4AA5-94F5-4C5CE6801BB2}" sibTransId="{50663BB1-E516-4C9D-BDC7-9BBAF97379E6}"/>
    <dgm:cxn modelId="{09B7EA9F-0082-45DC-BA3F-AFF107A2D725}" type="presOf" srcId="{CD9FE6F9-B26B-48FF-B962-4CC837C2DACD}" destId="{33B8FA1F-5324-4905-B463-A5E9E74284EF}" srcOrd="0" destOrd="0" presId="urn:microsoft.com/office/officeart/2018/5/layout/CenteredIconLabelDescriptionList"/>
    <dgm:cxn modelId="{E33F30AA-F4D8-4E42-962C-18EBA9C54487}" srcId="{E0ED4BB2-F3F7-458B-8C6F-89277AA61159}" destId="{2B49BFA3-192A-478A-92B1-2A8459B6D2A3}" srcOrd="0" destOrd="0" parTransId="{E92D9BA6-D1E7-4293-A793-0454C2E5A701}" sibTransId="{E312D7E6-4695-4BD6-A150-6F77FB0F7E0B}"/>
    <dgm:cxn modelId="{E45BADB6-A5E8-473C-88E3-78CB962A10C3}" srcId="{8B0AFF15-5E38-46FB-B110-1F2E7EE9DFB2}" destId="{CD9FE6F9-B26B-48FF-B962-4CC837C2DACD}" srcOrd="0" destOrd="0" parTransId="{E221A27D-20FD-49C1-BCE7-7C26F8E4C1E4}" sibTransId="{33DD327D-E4B2-4603-829B-4A7B24ACD420}"/>
    <dgm:cxn modelId="{1A5CB7BA-1BA8-43EA-9154-AD746B4B8961}" srcId="{E0ED4BB2-F3F7-458B-8C6F-89277AA61159}" destId="{8B0AFF15-5E38-46FB-B110-1F2E7EE9DFB2}" srcOrd="1" destOrd="0" parTransId="{1BB6E634-EA43-473B-A336-7E921614561F}" sibTransId="{14240774-FBE0-40C4-84D1-6E2EF8B4D995}"/>
    <dgm:cxn modelId="{465429C1-6D9E-42C3-8D73-C0927DAA7C78}" srcId="{8B0AFF15-5E38-46FB-B110-1F2E7EE9DFB2}" destId="{27A63EFF-A815-44BE-B6EA-906565FAC762}" srcOrd="3" destOrd="0" parTransId="{0E190615-D91B-48D4-BE71-25BCA14CA785}" sibTransId="{8DF446D0-065E-47F3-ADF9-D92BDBB8FFD7}"/>
    <dgm:cxn modelId="{DC8F6DC8-2F42-4424-9F94-1922ACFF979A}" type="presOf" srcId="{0B9A83B4-347C-4053-BDF4-6A6711243EDC}" destId="{DB2B92BB-D6F0-4EF6-B873-F1E15AD9B46A}" srcOrd="0" destOrd="0" presId="urn:microsoft.com/office/officeart/2018/5/layout/CenteredIconLabelDescriptionList"/>
    <dgm:cxn modelId="{369239DD-BE35-47DA-80D9-C3AA2EEC6F2E}" type="presOf" srcId="{E0ED4BB2-F3F7-458B-8C6F-89277AA61159}" destId="{3989B694-6398-46A2-8E15-9FA9A92810F3}" srcOrd="0" destOrd="0" presId="urn:microsoft.com/office/officeart/2018/5/layout/CenteredIconLabelDescriptionList"/>
    <dgm:cxn modelId="{A9998CE0-6D84-473A-BD50-5BB6A8F2E710}" type="presOf" srcId="{B29EB41D-F38F-4142-9A3D-157DF122A4A8}" destId="{33B8FA1F-5324-4905-B463-A5E9E74284EF}" srcOrd="0" destOrd="2" presId="urn:microsoft.com/office/officeart/2018/5/layout/CenteredIconLabelDescriptionList"/>
    <dgm:cxn modelId="{5F9034E7-1A23-404F-A3AF-4FC7A8F79BD6}" srcId="{8B0AFF15-5E38-46FB-B110-1F2E7EE9DFB2}" destId="{C4A84304-83B1-41B5-AC8D-B3ADF6B9AE3A}" srcOrd="1" destOrd="0" parTransId="{A2ED7E0D-6230-4699-88A0-0B25D96F8B5B}" sibTransId="{52692D4F-6568-4CAC-9B97-2E55A8128A86}"/>
    <dgm:cxn modelId="{45F062F0-ABA0-4E4A-B1B5-2D816A2BF0DE}" type="presOf" srcId="{27A63EFF-A815-44BE-B6EA-906565FAC762}" destId="{33B8FA1F-5324-4905-B463-A5E9E74284EF}" srcOrd="0" destOrd="3" presId="urn:microsoft.com/office/officeart/2018/5/layout/CenteredIconLabelDescriptionList"/>
    <dgm:cxn modelId="{BD5532D7-D407-4BD0-BF03-F41B239C109C}" type="presParOf" srcId="{3989B694-6398-46A2-8E15-9FA9A92810F3}" destId="{2D4DE919-E183-4293-9BF9-487857EEAE88}" srcOrd="0" destOrd="0" presId="urn:microsoft.com/office/officeart/2018/5/layout/CenteredIconLabelDescriptionList"/>
    <dgm:cxn modelId="{819A25E6-FAE5-47F0-8AE7-F5E810C4F82B}" type="presParOf" srcId="{2D4DE919-E183-4293-9BF9-487857EEAE88}" destId="{5FBDC501-84C2-46E3-8A04-3B741DD879C6}" srcOrd="0" destOrd="0" presId="urn:microsoft.com/office/officeart/2018/5/layout/CenteredIconLabelDescriptionList"/>
    <dgm:cxn modelId="{72D468D8-EDE1-4CC9-90E0-081748474E73}" type="presParOf" srcId="{2D4DE919-E183-4293-9BF9-487857EEAE88}" destId="{CEF8DB87-60C2-40FC-AE55-BF6FD8CF7CAF}" srcOrd="1" destOrd="0" presId="urn:microsoft.com/office/officeart/2018/5/layout/CenteredIconLabelDescriptionList"/>
    <dgm:cxn modelId="{412C60DB-3233-4CE1-9451-C327E3C27946}" type="presParOf" srcId="{2D4DE919-E183-4293-9BF9-487857EEAE88}" destId="{F5B2B04D-0826-46CB-8297-0D9A6C80CEB9}" srcOrd="2" destOrd="0" presId="urn:microsoft.com/office/officeart/2018/5/layout/CenteredIconLabelDescriptionList"/>
    <dgm:cxn modelId="{FBB0AAB4-14CC-4AD4-9288-BA1F485232EE}" type="presParOf" srcId="{2D4DE919-E183-4293-9BF9-487857EEAE88}" destId="{C51421F1-7C60-4B44-8AE8-EAF48D416051}" srcOrd="3" destOrd="0" presId="urn:microsoft.com/office/officeart/2018/5/layout/CenteredIconLabelDescriptionList"/>
    <dgm:cxn modelId="{6316111D-0BB6-4831-83D5-15CDDF9CAE94}" type="presParOf" srcId="{2D4DE919-E183-4293-9BF9-487857EEAE88}" destId="{DB2B92BB-D6F0-4EF6-B873-F1E15AD9B46A}" srcOrd="4" destOrd="0" presId="urn:microsoft.com/office/officeart/2018/5/layout/CenteredIconLabelDescriptionList"/>
    <dgm:cxn modelId="{9895F4B1-EFBD-43B1-9564-BE2E5D26D681}" type="presParOf" srcId="{3989B694-6398-46A2-8E15-9FA9A92810F3}" destId="{ACE77A36-A22D-4996-A78A-4E9C715F5E66}" srcOrd="1" destOrd="0" presId="urn:microsoft.com/office/officeart/2018/5/layout/CenteredIconLabelDescriptionList"/>
    <dgm:cxn modelId="{FFDD3F68-F8FC-43CC-AB37-404A4A76EC10}" type="presParOf" srcId="{3989B694-6398-46A2-8E15-9FA9A92810F3}" destId="{4FAE5915-262C-4824-96B6-00F2575214DF}" srcOrd="2" destOrd="0" presId="urn:microsoft.com/office/officeart/2018/5/layout/CenteredIconLabelDescriptionList"/>
    <dgm:cxn modelId="{451DD498-F6B4-4ED0-8940-63B5F8D879E6}" type="presParOf" srcId="{4FAE5915-262C-4824-96B6-00F2575214DF}" destId="{C93217AE-8A02-4E8F-AC62-DC8576063CBE}" srcOrd="0" destOrd="0" presId="urn:microsoft.com/office/officeart/2018/5/layout/CenteredIconLabelDescriptionList"/>
    <dgm:cxn modelId="{868EE885-B00B-49FE-978C-E3F0CD59EC55}" type="presParOf" srcId="{4FAE5915-262C-4824-96B6-00F2575214DF}" destId="{099B30CB-B0C8-4713-9F96-0A9665B0D23C}" srcOrd="1" destOrd="0" presId="urn:microsoft.com/office/officeart/2018/5/layout/CenteredIconLabelDescriptionList"/>
    <dgm:cxn modelId="{36FFC895-BB81-4696-86BB-ADB0F3528170}" type="presParOf" srcId="{4FAE5915-262C-4824-96B6-00F2575214DF}" destId="{8F245925-A071-4214-9BDE-40EA22DAB95A}" srcOrd="2" destOrd="0" presId="urn:microsoft.com/office/officeart/2018/5/layout/CenteredIconLabelDescriptionList"/>
    <dgm:cxn modelId="{0361C680-FB64-4909-A5B8-CD0BFAABCBD4}" type="presParOf" srcId="{4FAE5915-262C-4824-96B6-00F2575214DF}" destId="{8DD61E0C-09A0-486D-87A8-C603F1E90461}" srcOrd="3" destOrd="0" presId="urn:microsoft.com/office/officeart/2018/5/layout/CenteredIconLabelDescriptionList"/>
    <dgm:cxn modelId="{1EB1DD93-D4DD-402B-B1B0-9969B5435618}" type="presParOf" srcId="{4FAE5915-262C-4824-96B6-00F2575214DF}" destId="{33B8FA1F-5324-4905-B463-A5E9E74284EF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C5BBB0-DA61-4645-B1E6-3FB813D87FD3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B294E6-E8F8-40A9-8FE8-CA832B535D9E}">
      <dgm:prSet custT="1"/>
      <dgm:spPr>
        <a:solidFill>
          <a:srgbClr val="782F4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2000" b="1"/>
            <a:t>Green Propellant</a:t>
          </a:r>
        </a:p>
      </dgm:t>
    </dgm:pt>
    <dgm:pt modelId="{D54E47A6-ADA7-493D-B137-DB07E18BC7F0}" type="parTrans" cxnId="{6230431A-8D78-45B9-B55D-A8F241DCF54B}">
      <dgm:prSet/>
      <dgm:spPr/>
      <dgm:t>
        <a:bodyPr/>
        <a:lstStyle/>
        <a:p>
          <a:endParaRPr lang="en-US"/>
        </a:p>
      </dgm:t>
    </dgm:pt>
    <dgm:pt modelId="{F5C24E7A-86F5-4A46-9B5A-7389A9C3E9AD}" type="sibTrans" cxnId="{6230431A-8D78-45B9-B55D-A8F241DCF54B}">
      <dgm:prSet/>
      <dgm:spPr/>
      <dgm:t>
        <a:bodyPr/>
        <a:lstStyle/>
        <a:p>
          <a:endParaRPr lang="en-US"/>
        </a:p>
      </dgm:t>
    </dgm:pt>
    <dgm:pt modelId="{4254E984-33DA-448D-B833-D9117304398D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Safer to store and use than Hydrazine</a:t>
          </a:r>
          <a:endParaRPr lang="en-US">
            <a:ea typeface="Calibri"/>
            <a:cs typeface="Calibri"/>
          </a:endParaRPr>
        </a:p>
      </dgm:t>
    </dgm:pt>
    <dgm:pt modelId="{455F3D39-AA70-4900-8897-E1C92786D377}" type="parTrans" cxnId="{5DB0F10A-C1D4-4D0D-98A5-1896082FD20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FD0F81B2-B4B7-488B-BECD-76AA3A0AD32A}" type="sibTrans" cxnId="{5DB0F10A-C1D4-4D0D-98A5-1896082FD20D}">
      <dgm:prSet/>
      <dgm:spPr/>
      <dgm:t>
        <a:bodyPr/>
        <a:lstStyle/>
        <a:p>
          <a:endParaRPr lang="en-US"/>
        </a:p>
      </dgm:t>
    </dgm:pt>
    <dgm:pt modelId="{B8AE6E19-392A-4C9D-8E13-BF0B2A7A0961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Less expensive than Hydrazine</a:t>
          </a:r>
          <a:endParaRPr lang="en-US">
            <a:ea typeface="Calibri"/>
            <a:cs typeface="Calibri"/>
          </a:endParaRPr>
        </a:p>
      </dgm:t>
    </dgm:pt>
    <dgm:pt modelId="{B0EE97FD-DE71-430E-B88C-1F8E9DE1DE9D}" type="parTrans" cxnId="{B67C356D-5D55-4066-AD99-0EDD6D57070E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1A8FB2EA-172D-4F63-A135-9130694A7733}" type="sibTrans" cxnId="{B67C356D-5D55-4066-AD99-0EDD6D57070E}">
      <dgm:prSet/>
      <dgm:spPr/>
      <dgm:t>
        <a:bodyPr/>
        <a:lstStyle/>
        <a:p>
          <a:endParaRPr lang="en-US"/>
        </a:p>
      </dgm:t>
    </dgm:pt>
    <dgm:pt modelId="{87A5EBBC-E486-4466-B907-4B9D5461BD6A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Requires less fuel onboard</a:t>
          </a:r>
          <a:endParaRPr lang="en-US">
            <a:ea typeface="Calibri"/>
            <a:cs typeface="Calibri"/>
          </a:endParaRPr>
        </a:p>
      </dgm:t>
    </dgm:pt>
    <dgm:pt modelId="{64714155-6C19-425E-B2C3-3112762E2878}" type="parTrans" cxnId="{45F0D67D-193E-4C4E-8218-4A4FD81C84EF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0293977-2F4A-4E83-A161-4515880401CC}" type="sibTrans" cxnId="{45F0D67D-193E-4C4E-8218-4A4FD81C84EF}">
      <dgm:prSet/>
      <dgm:spPr/>
      <dgm:t>
        <a:bodyPr/>
        <a:lstStyle/>
        <a:p>
          <a:endParaRPr lang="en-US"/>
        </a:p>
      </dgm:t>
    </dgm:pt>
    <dgm:pt modelId="{FCC82786-3CBD-4C84-94ED-2C01D9FBEBFD}">
      <dgm:prSet custT="1"/>
      <dgm:spPr>
        <a:solidFill>
          <a:srgbClr val="782F40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en-US" sz="2000" b="1"/>
            <a:t>ASCENT </a:t>
          </a:r>
        </a:p>
        <a:p>
          <a:r>
            <a:rPr lang="en-US" sz="2000" b="1"/>
            <a:t>(AF-M315E)</a:t>
          </a:r>
          <a:endParaRPr lang="en-US" sz="2000" b="1">
            <a:ea typeface="Calibri"/>
            <a:cs typeface="Calibri"/>
          </a:endParaRPr>
        </a:p>
      </dgm:t>
    </dgm:pt>
    <dgm:pt modelId="{F17891B0-EB79-4301-9821-EE191FBB353C}" type="parTrans" cxnId="{EB978EF2-DEEE-433F-A7C0-3A79FD9B081D}">
      <dgm:prSet/>
      <dgm:spPr/>
      <dgm:t>
        <a:bodyPr/>
        <a:lstStyle/>
        <a:p>
          <a:endParaRPr lang="en-US"/>
        </a:p>
      </dgm:t>
    </dgm:pt>
    <dgm:pt modelId="{9A9843A3-9E84-45C0-929A-A7928F6B7078}" type="sibTrans" cxnId="{EB978EF2-DEEE-433F-A7C0-3A79FD9B081D}">
      <dgm:prSet/>
      <dgm:spPr/>
      <dgm:t>
        <a:bodyPr/>
        <a:lstStyle/>
        <a:p>
          <a:endParaRPr lang="en-US"/>
        </a:p>
      </dgm:t>
    </dgm:pt>
    <dgm:pt modelId="{0F62EE75-B08C-4C11-863D-324E92DC5684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Developed by the Air Force Research Lab</a:t>
          </a:r>
          <a:endParaRPr lang="en-US">
            <a:ea typeface="Calibri"/>
            <a:cs typeface="Calibri"/>
          </a:endParaRPr>
        </a:p>
      </dgm:t>
    </dgm:pt>
    <dgm:pt modelId="{C2B95F51-318C-4980-98B9-25B47200DC88}" type="parTrans" cxnId="{8D9C9B7B-46E3-49F5-9A76-4E944F32C8D0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B72D130-45B0-40BF-A74C-C16D420225FB}" type="sibTrans" cxnId="{8D9C9B7B-46E3-49F5-9A76-4E944F32C8D0}">
      <dgm:prSet/>
      <dgm:spPr/>
      <dgm:t>
        <a:bodyPr/>
        <a:lstStyle/>
        <a:p>
          <a:endParaRPr lang="en-US"/>
        </a:p>
      </dgm:t>
    </dgm:pt>
    <dgm:pt modelId="{5AB217AA-FF9A-4672-A5AA-1A41FA988097}">
      <dgm:prSet/>
      <dgm:spPr>
        <a:solidFill>
          <a:srgbClr val="CEB888"/>
        </a:solidFill>
        <a:ln>
          <a:solidFill>
            <a:schemeClr val="tx1"/>
          </a:solidFill>
        </a:ln>
      </dgm:spPr>
      <dgm:t>
        <a:bodyPr/>
        <a:lstStyle/>
        <a:p>
          <a:r>
            <a:rPr lang="en-US"/>
            <a:t>Green propellant primarily used by MSFC</a:t>
          </a:r>
          <a:endParaRPr lang="en-US">
            <a:ea typeface="Calibri"/>
            <a:cs typeface="Calibri"/>
          </a:endParaRPr>
        </a:p>
      </dgm:t>
    </dgm:pt>
    <dgm:pt modelId="{5AC4DFF1-C3D9-4349-9D22-ED47ED598434}" type="parTrans" cxnId="{C71A447B-C5B0-4480-BD61-B5D1336D1721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EC04F478-F8A4-4C8C-A2FD-D6CF5E5E28A6}" type="sibTrans" cxnId="{C71A447B-C5B0-4480-BD61-B5D1336D1721}">
      <dgm:prSet/>
      <dgm:spPr/>
      <dgm:t>
        <a:bodyPr/>
        <a:lstStyle/>
        <a:p>
          <a:endParaRPr lang="en-US"/>
        </a:p>
      </dgm:t>
    </dgm:pt>
    <dgm:pt modelId="{A04D8C89-04B6-4BD4-9135-4C6D539FC7E6}" type="pres">
      <dgm:prSet presAssocID="{2BC5BBB0-DA61-4645-B1E6-3FB813D87F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04963FD-CF4D-4499-9F03-BAE7454B0014}" type="pres">
      <dgm:prSet presAssocID="{B7B294E6-E8F8-40A9-8FE8-CA832B535D9E}" presName="root" presStyleCnt="0"/>
      <dgm:spPr/>
    </dgm:pt>
    <dgm:pt modelId="{85F1C2BB-CE56-4E1C-86E3-98B67AC676FC}" type="pres">
      <dgm:prSet presAssocID="{B7B294E6-E8F8-40A9-8FE8-CA832B535D9E}" presName="rootComposite" presStyleCnt="0"/>
      <dgm:spPr/>
    </dgm:pt>
    <dgm:pt modelId="{8EC08363-7B7E-4FD7-A438-ED6E3005DD4D}" type="pres">
      <dgm:prSet presAssocID="{B7B294E6-E8F8-40A9-8FE8-CA832B535D9E}" presName="rootText" presStyleLbl="node1" presStyleIdx="0" presStyleCnt="2"/>
      <dgm:spPr/>
    </dgm:pt>
    <dgm:pt modelId="{C585A31C-C397-434B-8D00-641F091843B2}" type="pres">
      <dgm:prSet presAssocID="{B7B294E6-E8F8-40A9-8FE8-CA832B535D9E}" presName="rootConnector" presStyleLbl="node1" presStyleIdx="0" presStyleCnt="2"/>
      <dgm:spPr/>
    </dgm:pt>
    <dgm:pt modelId="{4F501927-325F-4A10-9DE1-D21C7651A7D3}" type="pres">
      <dgm:prSet presAssocID="{B7B294E6-E8F8-40A9-8FE8-CA832B535D9E}" presName="childShape" presStyleCnt="0"/>
      <dgm:spPr/>
    </dgm:pt>
    <dgm:pt modelId="{9FB77FD1-1F67-449D-96B5-2482272A44C5}" type="pres">
      <dgm:prSet presAssocID="{455F3D39-AA70-4900-8897-E1C92786D377}" presName="Name13" presStyleLbl="parChTrans1D2" presStyleIdx="0" presStyleCnt="5"/>
      <dgm:spPr/>
    </dgm:pt>
    <dgm:pt modelId="{89AF961A-2ABB-488A-97FF-7B36E12CB32E}" type="pres">
      <dgm:prSet presAssocID="{4254E984-33DA-448D-B833-D9117304398D}" presName="childText" presStyleLbl="bgAcc1" presStyleIdx="0" presStyleCnt="5">
        <dgm:presLayoutVars>
          <dgm:bulletEnabled val="1"/>
        </dgm:presLayoutVars>
      </dgm:prSet>
      <dgm:spPr/>
    </dgm:pt>
    <dgm:pt modelId="{228FCE22-4681-4F7D-AE90-54815D619368}" type="pres">
      <dgm:prSet presAssocID="{B0EE97FD-DE71-430E-B88C-1F8E9DE1DE9D}" presName="Name13" presStyleLbl="parChTrans1D2" presStyleIdx="1" presStyleCnt="5"/>
      <dgm:spPr/>
    </dgm:pt>
    <dgm:pt modelId="{7839458D-98CE-4E79-9CB2-B852B3FCF424}" type="pres">
      <dgm:prSet presAssocID="{B8AE6E19-392A-4C9D-8E13-BF0B2A7A0961}" presName="childText" presStyleLbl="bgAcc1" presStyleIdx="1" presStyleCnt="5">
        <dgm:presLayoutVars>
          <dgm:bulletEnabled val="1"/>
        </dgm:presLayoutVars>
      </dgm:prSet>
      <dgm:spPr/>
    </dgm:pt>
    <dgm:pt modelId="{D0202B4D-E183-4481-9C47-815C0EC7D061}" type="pres">
      <dgm:prSet presAssocID="{64714155-6C19-425E-B2C3-3112762E2878}" presName="Name13" presStyleLbl="parChTrans1D2" presStyleIdx="2" presStyleCnt="5"/>
      <dgm:spPr/>
    </dgm:pt>
    <dgm:pt modelId="{536E677C-80E8-48AD-87FB-44EC699BBB26}" type="pres">
      <dgm:prSet presAssocID="{87A5EBBC-E486-4466-B907-4B9D5461BD6A}" presName="childText" presStyleLbl="bgAcc1" presStyleIdx="2" presStyleCnt="5">
        <dgm:presLayoutVars>
          <dgm:bulletEnabled val="1"/>
        </dgm:presLayoutVars>
      </dgm:prSet>
      <dgm:spPr/>
    </dgm:pt>
    <dgm:pt modelId="{1DEF312E-7531-454A-961D-C84A0B346E30}" type="pres">
      <dgm:prSet presAssocID="{FCC82786-3CBD-4C84-94ED-2C01D9FBEBFD}" presName="root" presStyleCnt="0"/>
      <dgm:spPr/>
    </dgm:pt>
    <dgm:pt modelId="{99CDFB9E-9E01-4105-BA64-9884A30F5168}" type="pres">
      <dgm:prSet presAssocID="{FCC82786-3CBD-4C84-94ED-2C01D9FBEBFD}" presName="rootComposite" presStyleCnt="0"/>
      <dgm:spPr/>
    </dgm:pt>
    <dgm:pt modelId="{BA08579C-CE35-4414-A8C8-661430BF9651}" type="pres">
      <dgm:prSet presAssocID="{FCC82786-3CBD-4C84-94ED-2C01D9FBEBFD}" presName="rootText" presStyleLbl="node1" presStyleIdx="1" presStyleCnt="2"/>
      <dgm:spPr/>
    </dgm:pt>
    <dgm:pt modelId="{448F7FF2-A18B-403D-8297-C693AA1C3B5F}" type="pres">
      <dgm:prSet presAssocID="{FCC82786-3CBD-4C84-94ED-2C01D9FBEBFD}" presName="rootConnector" presStyleLbl="node1" presStyleIdx="1" presStyleCnt="2"/>
      <dgm:spPr/>
    </dgm:pt>
    <dgm:pt modelId="{DF8832D6-893A-431E-83DE-1E4737705DA3}" type="pres">
      <dgm:prSet presAssocID="{FCC82786-3CBD-4C84-94ED-2C01D9FBEBFD}" presName="childShape" presStyleCnt="0"/>
      <dgm:spPr/>
    </dgm:pt>
    <dgm:pt modelId="{77F461A7-83D2-4763-A6FE-609FECB0360B}" type="pres">
      <dgm:prSet presAssocID="{C2B95F51-318C-4980-98B9-25B47200DC88}" presName="Name13" presStyleLbl="parChTrans1D2" presStyleIdx="3" presStyleCnt="5"/>
      <dgm:spPr/>
    </dgm:pt>
    <dgm:pt modelId="{33CCAA2C-EDC2-420F-A942-72024C172E39}" type="pres">
      <dgm:prSet presAssocID="{0F62EE75-B08C-4C11-863D-324E92DC5684}" presName="childText" presStyleLbl="bgAcc1" presStyleIdx="3" presStyleCnt="5">
        <dgm:presLayoutVars>
          <dgm:bulletEnabled val="1"/>
        </dgm:presLayoutVars>
      </dgm:prSet>
      <dgm:spPr/>
    </dgm:pt>
    <dgm:pt modelId="{56F2950C-5F39-4C4E-9245-20A398CF072F}" type="pres">
      <dgm:prSet presAssocID="{5AC4DFF1-C3D9-4349-9D22-ED47ED598434}" presName="Name13" presStyleLbl="parChTrans1D2" presStyleIdx="4" presStyleCnt="5"/>
      <dgm:spPr/>
    </dgm:pt>
    <dgm:pt modelId="{233001CD-AAD2-424A-9E96-82F16458A91D}" type="pres">
      <dgm:prSet presAssocID="{5AB217AA-FF9A-4672-A5AA-1A41FA988097}" presName="childText" presStyleLbl="bgAcc1" presStyleIdx="4" presStyleCnt="5">
        <dgm:presLayoutVars>
          <dgm:bulletEnabled val="1"/>
        </dgm:presLayoutVars>
      </dgm:prSet>
      <dgm:spPr/>
    </dgm:pt>
  </dgm:ptLst>
  <dgm:cxnLst>
    <dgm:cxn modelId="{5DB0F10A-C1D4-4D0D-98A5-1896082FD20D}" srcId="{B7B294E6-E8F8-40A9-8FE8-CA832B535D9E}" destId="{4254E984-33DA-448D-B833-D9117304398D}" srcOrd="0" destOrd="0" parTransId="{455F3D39-AA70-4900-8897-E1C92786D377}" sibTransId="{FD0F81B2-B4B7-488B-BECD-76AA3A0AD32A}"/>
    <dgm:cxn modelId="{1D3D4C0F-ECF9-4FCF-8968-B3A12EC19A3A}" type="presOf" srcId="{0F62EE75-B08C-4C11-863D-324E92DC5684}" destId="{33CCAA2C-EDC2-420F-A942-72024C172E39}" srcOrd="0" destOrd="0" presId="urn:microsoft.com/office/officeart/2005/8/layout/hierarchy3"/>
    <dgm:cxn modelId="{86B3DE11-B09C-4B90-B058-051A0D3A5D28}" type="presOf" srcId="{5AC4DFF1-C3D9-4349-9D22-ED47ED598434}" destId="{56F2950C-5F39-4C4E-9245-20A398CF072F}" srcOrd="0" destOrd="0" presId="urn:microsoft.com/office/officeart/2005/8/layout/hierarchy3"/>
    <dgm:cxn modelId="{6230431A-8D78-45B9-B55D-A8F241DCF54B}" srcId="{2BC5BBB0-DA61-4645-B1E6-3FB813D87FD3}" destId="{B7B294E6-E8F8-40A9-8FE8-CA832B535D9E}" srcOrd="0" destOrd="0" parTransId="{D54E47A6-ADA7-493D-B137-DB07E18BC7F0}" sibTransId="{F5C24E7A-86F5-4A46-9B5A-7389A9C3E9AD}"/>
    <dgm:cxn modelId="{03C09E27-4231-423E-A436-B4F23CBDC968}" type="presOf" srcId="{455F3D39-AA70-4900-8897-E1C92786D377}" destId="{9FB77FD1-1F67-449D-96B5-2482272A44C5}" srcOrd="0" destOrd="0" presId="urn:microsoft.com/office/officeart/2005/8/layout/hierarchy3"/>
    <dgm:cxn modelId="{2943BE34-CE4B-409B-8C40-588A11727E75}" type="presOf" srcId="{4254E984-33DA-448D-B833-D9117304398D}" destId="{89AF961A-2ABB-488A-97FF-7B36E12CB32E}" srcOrd="0" destOrd="0" presId="urn:microsoft.com/office/officeart/2005/8/layout/hierarchy3"/>
    <dgm:cxn modelId="{46CBA15D-01FD-4D8A-8B73-255129A496A3}" type="presOf" srcId="{B0EE97FD-DE71-430E-B88C-1F8E9DE1DE9D}" destId="{228FCE22-4681-4F7D-AE90-54815D619368}" srcOrd="0" destOrd="0" presId="urn:microsoft.com/office/officeart/2005/8/layout/hierarchy3"/>
    <dgm:cxn modelId="{95CAC15F-96C9-4F86-A647-9EC9755042E1}" type="presOf" srcId="{2BC5BBB0-DA61-4645-B1E6-3FB813D87FD3}" destId="{A04D8C89-04B6-4BD4-9135-4C6D539FC7E6}" srcOrd="0" destOrd="0" presId="urn:microsoft.com/office/officeart/2005/8/layout/hierarchy3"/>
    <dgm:cxn modelId="{CEC79567-6CA5-422B-972A-79C5341D54C6}" type="presOf" srcId="{FCC82786-3CBD-4C84-94ED-2C01D9FBEBFD}" destId="{BA08579C-CE35-4414-A8C8-661430BF9651}" srcOrd="0" destOrd="0" presId="urn:microsoft.com/office/officeart/2005/8/layout/hierarchy3"/>
    <dgm:cxn modelId="{FBFF2F49-E6AD-427E-8EBD-5293D9690E8B}" type="presOf" srcId="{B7B294E6-E8F8-40A9-8FE8-CA832B535D9E}" destId="{8EC08363-7B7E-4FD7-A438-ED6E3005DD4D}" srcOrd="0" destOrd="0" presId="urn:microsoft.com/office/officeart/2005/8/layout/hierarchy3"/>
    <dgm:cxn modelId="{B67C356D-5D55-4066-AD99-0EDD6D57070E}" srcId="{B7B294E6-E8F8-40A9-8FE8-CA832B535D9E}" destId="{B8AE6E19-392A-4C9D-8E13-BF0B2A7A0961}" srcOrd="1" destOrd="0" parTransId="{B0EE97FD-DE71-430E-B88C-1F8E9DE1DE9D}" sibTransId="{1A8FB2EA-172D-4F63-A135-9130694A7733}"/>
    <dgm:cxn modelId="{F079734D-CFF5-4D0C-B14D-31020C6FDDFE}" type="presOf" srcId="{B8AE6E19-392A-4C9D-8E13-BF0B2A7A0961}" destId="{7839458D-98CE-4E79-9CB2-B852B3FCF424}" srcOrd="0" destOrd="0" presId="urn:microsoft.com/office/officeart/2005/8/layout/hierarchy3"/>
    <dgm:cxn modelId="{80ACC64E-EF3A-4B31-B636-6DC1A4C804AB}" type="presOf" srcId="{FCC82786-3CBD-4C84-94ED-2C01D9FBEBFD}" destId="{448F7FF2-A18B-403D-8297-C693AA1C3B5F}" srcOrd="1" destOrd="0" presId="urn:microsoft.com/office/officeart/2005/8/layout/hierarchy3"/>
    <dgm:cxn modelId="{3E0B434F-82CA-4C11-BBA5-983E2F27846F}" type="presOf" srcId="{87A5EBBC-E486-4466-B907-4B9D5461BD6A}" destId="{536E677C-80E8-48AD-87FB-44EC699BBB26}" srcOrd="0" destOrd="0" presId="urn:microsoft.com/office/officeart/2005/8/layout/hierarchy3"/>
    <dgm:cxn modelId="{C71A447B-C5B0-4480-BD61-B5D1336D1721}" srcId="{FCC82786-3CBD-4C84-94ED-2C01D9FBEBFD}" destId="{5AB217AA-FF9A-4672-A5AA-1A41FA988097}" srcOrd="1" destOrd="0" parTransId="{5AC4DFF1-C3D9-4349-9D22-ED47ED598434}" sibTransId="{EC04F478-F8A4-4C8C-A2FD-D6CF5E5E28A6}"/>
    <dgm:cxn modelId="{8D9C9B7B-46E3-49F5-9A76-4E944F32C8D0}" srcId="{FCC82786-3CBD-4C84-94ED-2C01D9FBEBFD}" destId="{0F62EE75-B08C-4C11-863D-324E92DC5684}" srcOrd="0" destOrd="0" parTransId="{C2B95F51-318C-4980-98B9-25B47200DC88}" sibTransId="{4B72D130-45B0-40BF-A74C-C16D420225FB}"/>
    <dgm:cxn modelId="{11A1F37B-CCF2-4243-B8D2-E6C8712A4D20}" type="presOf" srcId="{B7B294E6-E8F8-40A9-8FE8-CA832B535D9E}" destId="{C585A31C-C397-434B-8D00-641F091843B2}" srcOrd="1" destOrd="0" presId="urn:microsoft.com/office/officeart/2005/8/layout/hierarchy3"/>
    <dgm:cxn modelId="{45F0D67D-193E-4C4E-8218-4A4FD81C84EF}" srcId="{B7B294E6-E8F8-40A9-8FE8-CA832B535D9E}" destId="{87A5EBBC-E486-4466-B907-4B9D5461BD6A}" srcOrd="2" destOrd="0" parTransId="{64714155-6C19-425E-B2C3-3112762E2878}" sibTransId="{D0293977-2F4A-4E83-A161-4515880401CC}"/>
    <dgm:cxn modelId="{0DB2689C-6E1B-4CA0-9981-A43EFB05A054}" type="presOf" srcId="{64714155-6C19-425E-B2C3-3112762E2878}" destId="{D0202B4D-E183-4481-9C47-815C0EC7D061}" srcOrd="0" destOrd="0" presId="urn:microsoft.com/office/officeart/2005/8/layout/hierarchy3"/>
    <dgm:cxn modelId="{975D2EDA-4BE5-4F19-966C-CD9D2FE719DB}" type="presOf" srcId="{C2B95F51-318C-4980-98B9-25B47200DC88}" destId="{77F461A7-83D2-4763-A6FE-609FECB0360B}" srcOrd="0" destOrd="0" presId="urn:microsoft.com/office/officeart/2005/8/layout/hierarchy3"/>
    <dgm:cxn modelId="{0772F6E3-5AF7-484E-9EA8-76057C597F1F}" type="presOf" srcId="{5AB217AA-FF9A-4672-A5AA-1A41FA988097}" destId="{233001CD-AAD2-424A-9E96-82F16458A91D}" srcOrd="0" destOrd="0" presId="urn:microsoft.com/office/officeart/2005/8/layout/hierarchy3"/>
    <dgm:cxn modelId="{EB978EF2-DEEE-433F-A7C0-3A79FD9B081D}" srcId="{2BC5BBB0-DA61-4645-B1E6-3FB813D87FD3}" destId="{FCC82786-3CBD-4C84-94ED-2C01D9FBEBFD}" srcOrd="1" destOrd="0" parTransId="{F17891B0-EB79-4301-9821-EE191FBB353C}" sibTransId="{9A9843A3-9E84-45C0-929A-A7928F6B7078}"/>
    <dgm:cxn modelId="{FD51A9F6-52F0-44A4-BA51-D8ACAF49F0F6}" type="presParOf" srcId="{A04D8C89-04B6-4BD4-9135-4C6D539FC7E6}" destId="{D04963FD-CF4D-4499-9F03-BAE7454B0014}" srcOrd="0" destOrd="0" presId="urn:microsoft.com/office/officeart/2005/8/layout/hierarchy3"/>
    <dgm:cxn modelId="{3B3C5FCA-ADA3-4FFB-8BAF-B3A10CD535F2}" type="presParOf" srcId="{D04963FD-CF4D-4499-9F03-BAE7454B0014}" destId="{85F1C2BB-CE56-4E1C-86E3-98B67AC676FC}" srcOrd="0" destOrd="0" presId="urn:microsoft.com/office/officeart/2005/8/layout/hierarchy3"/>
    <dgm:cxn modelId="{E62FADA0-D1E8-405A-A275-A894F9AD151C}" type="presParOf" srcId="{85F1C2BB-CE56-4E1C-86E3-98B67AC676FC}" destId="{8EC08363-7B7E-4FD7-A438-ED6E3005DD4D}" srcOrd="0" destOrd="0" presId="urn:microsoft.com/office/officeart/2005/8/layout/hierarchy3"/>
    <dgm:cxn modelId="{76A6AD8F-E063-489C-8CF3-81AD436F6A04}" type="presParOf" srcId="{85F1C2BB-CE56-4E1C-86E3-98B67AC676FC}" destId="{C585A31C-C397-434B-8D00-641F091843B2}" srcOrd="1" destOrd="0" presId="urn:microsoft.com/office/officeart/2005/8/layout/hierarchy3"/>
    <dgm:cxn modelId="{CDD113FD-D29C-45B5-BEC7-93214065B884}" type="presParOf" srcId="{D04963FD-CF4D-4499-9F03-BAE7454B0014}" destId="{4F501927-325F-4A10-9DE1-D21C7651A7D3}" srcOrd="1" destOrd="0" presId="urn:microsoft.com/office/officeart/2005/8/layout/hierarchy3"/>
    <dgm:cxn modelId="{5E1F4E54-92D6-4114-B882-03B4D0F9BBBE}" type="presParOf" srcId="{4F501927-325F-4A10-9DE1-D21C7651A7D3}" destId="{9FB77FD1-1F67-449D-96B5-2482272A44C5}" srcOrd="0" destOrd="0" presId="urn:microsoft.com/office/officeart/2005/8/layout/hierarchy3"/>
    <dgm:cxn modelId="{36E95529-7219-4E34-A10A-759236B5FA9B}" type="presParOf" srcId="{4F501927-325F-4A10-9DE1-D21C7651A7D3}" destId="{89AF961A-2ABB-488A-97FF-7B36E12CB32E}" srcOrd="1" destOrd="0" presId="urn:microsoft.com/office/officeart/2005/8/layout/hierarchy3"/>
    <dgm:cxn modelId="{81A2A1FE-B5A8-489B-AE71-CE2C0127CA8C}" type="presParOf" srcId="{4F501927-325F-4A10-9DE1-D21C7651A7D3}" destId="{228FCE22-4681-4F7D-AE90-54815D619368}" srcOrd="2" destOrd="0" presId="urn:microsoft.com/office/officeart/2005/8/layout/hierarchy3"/>
    <dgm:cxn modelId="{3AA0CB1B-9635-4A23-85EE-121FF74568F5}" type="presParOf" srcId="{4F501927-325F-4A10-9DE1-D21C7651A7D3}" destId="{7839458D-98CE-4E79-9CB2-B852B3FCF424}" srcOrd="3" destOrd="0" presId="urn:microsoft.com/office/officeart/2005/8/layout/hierarchy3"/>
    <dgm:cxn modelId="{E8386580-2BA8-4B9D-A5FF-EB9A8552A17E}" type="presParOf" srcId="{4F501927-325F-4A10-9DE1-D21C7651A7D3}" destId="{D0202B4D-E183-4481-9C47-815C0EC7D061}" srcOrd="4" destOrd="0" presId="urn:microsoft.com/office/officeart/2005/8/layout/hierarchy3"/>
    <dgm:cxn modelId="{1A569A60-F5BC-4CF7-BF51-169A9C63B660}" type="presParOf" srcId="{4F501927-325F-4A10-9DE1-D21C7651A7D3}" destId="{536E677C-80E8-48AD-87FB-44EC699BBB26}" srcOrd="5" destOrd="0" presId="urn:microsoft.com/office/officeart/2005/8/layout/hierarchy3"/>
    <dgm:cxn modelId="{AB42CC59-55AD-4CEA-84F5-BBACADB3023A}" type="presParOf" srcId="{A04D8C89-04B6-4BD4-9135-4C6D539FC7E6}" destId="{1DEF312E-7531-454A-961D-C84A0B346E30}" srcOrd="1" destOrd="0" presId="urn:microsoft.com/office/officeart/2005/8/layout/hierarchy3"/>
    <dgm:cxn modelId="{F5F4AA30-BB06-47D7-85C3-A03661DAA44A}" type="presParOf" srcId="{1DEF312E-7531-454A-961D-C84A0B346E30}" destId="{99CDFB9E-9E01-4105-BA64-9884A30F5168}" srcOrd="0" destOrd="0" presId="urn:microsoft.com/office/officeart/2005/8/layout/hierarchy3"/>
    <dgm:cxn modelId="{DB7CB4FB-DE4A-4C1D-90D8-8D60F9940304}" type="presParOf" srcId="{99CDFB9E-9E01-4105-BA64-9884A30F5168}" destId="{BA08579C-CE35-4414-A8C8-661430BF9651}" srcOrd="0" destOrd="0" presId="urn:microsoft.com/office/officeart/2005/8/layout/hierarchy3"/>
    <dgm:cxn modelId="{00AE6044-1E7C-40AC-AE03-8D422E636891}" type="presParOf" srcId="{99CDFB9E-9E01-4105-BA64-9884A30F5168}" destId="{448F7FF2-A18B-403D-8297-C693AA1C3B5F}" srcOrd="1" destOrd="0" presId="urn:microsoft.com/office/officeart/2005/8/layout/hierarchy3"/>
    <dgm:cxn modelId="{E234A384-1AF9-458A-8445-D74E15C2CD15}" type="presParOf" srcId="{1DEF312E-7531-454A-961D-C84A0B346E30}" destId="{DF8832D6-893A-431E-83DE-1E4737705DA3}" srcOrd="1" destOrd="0" presId="urn:microsoft.com/office/officeart/2005/8/layout/hierarchy3"/>
    <dgm:cxn modelId="{800578DD-57DD-44B0-B469-0B1BFB98DCC6}" type="presParOf" srcId="{DF8832D6-893A-431E-83DE-1E4737705DA3}" destId="{77F461A7-83D2-4763-A6FE-609FECB0360B}" srcOrd="0" destOrd="0" presId="urn:microsoft.com/office/officeart/2005/8/layout/hierarchy3"/>
    <dgm:cxn modelId="{8428B85C-3DB1-47B4-A7B2-5B3D24CCB8C7}" type="presParOf" srcId="{DF8832D6-893A-431E-83DE-1E4737705DA3}" destId="{33CCAA2C-EDC2-420F-A942-72024C172E39}" srcOrd="1" destOrd="0" presId="urn:microsoft.com/office/officeart/2005/8/layout/hierarchy3"/>
    <dgm:cxn modelId="{1B3AF8CA-7499-45E0-A7ED-AFD03AF38449}" type="presParOf" srcId="{DF8832D6-893A-431E-83DE-1E4737705DA3}" destId="{56F2950C-5F39-4C4E-9245-20A398CF072F}" srcOrd="2" destOrd="0" presId="urn:microsoft.com/office/officeart/2005/8/layout/hierarchy3"/>
    <dgm:cxn modelId="{28D64A33-BB43-4EB6-BBD4-CE3C116A58D6}" type="presParOf" srcId="{DF8832D6-893A-431E-83DE-1E4737705DA3}" destId="{233001CD-AAD2-424A-9E96-82F16458A91D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5C526E-D6D0-4D8D-AA1C-C089EFB1C2AF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952D91-CDC1-44FC-9605-1EC225AE657E}">
      <dgm:prSet/>
      <dgm:spPr/>
      <dgm:t>
        <a:bodyPr/>
        <a:lstStyle/>
        <a:p>
          <a:r>
            <a:rPr lang="en-US"/>
            <a:t>Thrust Stand</a:t>
          </a:r>
        </a:p>
      </dgm:t>
    </dgm:pt>
    <dgm:pt modelId="{7B6DC2DD-787C-4589-BEC0-DBD2603793B4}" type="parTrans" cxnId="{C479F018-6619-4C9B-834C-43CFE6C60809}">
      <dgm:prSet/>
      <dgm:spPr/>
      <dgm:t>
        <a:bodyPr/>
        <a:lstStyle/>
        <a:p>
          <a:endParaRPr lang="en-US"/>
        </a:p>
      </dgm:t>
    </dgm:pt>
    <dgm:pt modelId="{FB102C8C-28E5-4462-8A15-DE9B51843A2C}" type="sibTrans" cxnId="{C479F018-6619-4C9B-834C-43CFE6C60809}">
      <dgm:prSet/>
      <dgm:spPr/>
      <dgm:t>
        <a:bodyPr/>
        <a:lstStyle/>
        <a:p>
          <a:endParaRPr lang="en-US"/>
        </a:p>
      </dgm:t>
    </dgm:pt>
    <dgm:pt modelId="{C32DFEE5-CAFD-47CA-BDD4-5A11C2665254}">
      <dgm:prSet/>
      <dgm:spPr>
        <a:solidFill>
          <a:srgbClr val="48929B"/>
        </a:solidFill>
      </dgm:spPr>
      <dgm:t>
        <a:bodyPr/>
        <a:lstStyle/>
        <a:p>
          <a:r>
            <a:rPr lang="en-US"/>
            <a:t>Controls</a:t>
          </a:r>
        </a:p>
      </dgm:t>
    </dgm:pt>
    <dgm:pt modelId="{7369D03A-885B-42DE-AA95-B417E7B0E973}" type="parTrans" cxnId="{59580826-4BCD-4456-ADFE-C3FDD7784B0E}">
      <dgm:prSet/>
      <dgm:spPr/>
      <dgm:t>
        <a:bodyPr/>
        <a:lstStyle/>
        <a:p>
          <a:endParaRPr lang="en-US"/>
        </a:p>
      </dgm:t>
    </dgm:pt>
    <dgm:pt modelId="{5321F148-83B9-4585-8383-279D6CC9F677}" type="sibTrans" cxnId="{59580826-4BCD-4456-ADFE-C3FDD7784B0E}">
      <dgm:prSet/>
      <dgm:spPr/>
      <dgm:t>
        <a:bodyPr/>
        <a:lstStyle/>
        <a:p>
          <a:endParaRPr lang="en-US"/>
        </a:p>
      </dgm:t>
    </dgm:pt>
    <dgm:pt modelId="{118D70EB-C891-45AA-A0E1-A25A60F14118}">
      <dgm:prSet/>
      <dgm:spPr/>
      <dgm:t>
        <a:bodyPr/>
        <a:lstStyle/>
        <a:p>
          <a:r>
            <a:rPr lang="en-US"/>
            <a:t>Life Cycle</a:t>
          </a:r>
        </a:p>
      </dgm:t>
    </dgm:pt>
    <dgm:pt modelId="{E1F59AF7-AF9F-4FEB-8D1E-AE80CDBDE0C6}" type="parTrans" cxnId="{9A91C842-D5E1-4855-9B54-F0E77AA70562}">
      <dgm:prSet/>
      <dgm:spPr/>
      <dgm:t>
        <a:bodyPr/>
        <a:lstStyle/>
        <a:p>
          <a:endParaRPr lang="en-US"/>
        </a:p>
      </dgm:t>
    </dgm:pt>
    <dgm:pt modelId="{9B7EBE98-E08A-466B-AD67-8526A5895E23}" type="sibTrans" cxnId="{9A91C842-D5E1-4855-9B54-F0E77AA70562}">
      <dgm:prSet/>
      <dgm:spPr/>
      <dgm:t>
        <a:bodyPr/>
        <a:lstStyle/>
        <a:p>
          <a:endParaRPr lang="en-US"/>
        </a:p>
      </dgm:t>
    </dgm:pt>
    <dgm:pt modelId="{A070B500-46F5-44F7-A8F7-BC947684E105}">
      <dgm:prSet/>
      <dgm:spPr/>
      <dgm:t>
        <a:bodyPr/>
        <a:lstStyle/>
        <a:p>
          <a:r>
            <a:rPr lang="en-US"/>
            <a:t>Structure</a:t>
          </a:r>
        </a:p>
      </dgm:t>
    </dgm:pt>
    <dgm:pt modelId="{20F05A47-020A-4DE0-85CC-E4A35FEF60B5}" type="parTrans" cxnId="{A2991CA6-804B-456E-A5DE-9F32C349CDB9}">
      <dgm:prSet/>
      <dgm:spPr/>
      <dgm:t>
        <a:bodyPr/>
        <a:lstStyle/>
        <a:p>
          <a:endParaRPr lang="en-US"/>
        </a:p>
      </dgm:t>
    </dgm:pt>
    <dgm:pt modelId="{7DE82B16-5E1D-4629-9E67-8B8079C38E93}" type="sibTrans" cxnId="{A2991CA6-804B-456E-A5DE-9F32C349CDB9}">
      <dgm:prSet/>
      <dgm:spPr/>
      <dgm:t>
        <a:bodyPr/>
        <a:lstStyle/>
        <a:p>
          <a:endParaRPr lang="en-US"/>
        </a:p>
      </dgm:t>
    </dgm:pt>
    <dgm:pt modelId="{43F2A7AC-611B-4176-9F28-91EDE4D54105}">
      <dgm:prSet/>
      <dgm:spPr>
        <a:solidFill>
          <a:srgbClr val="E0CB06"/>
        </a:solidFill>
      </dgm:spPr>
      <dgm:t>
        <a:bodyPr/>
        <a:lstStyle/>
        <a:p>
          <a:r>
            <a:rPr lang="en-US"/>
            <a:t>Calibration</a:t>
          </a:r>
        </a:p>
      </dgm:t>
    </dgm:pt>
    <dgm:pt modelId="{B2E218BC-32CF-4D32-8E7A-0CAB63648527}" type="parTrans" cxnId="{00654911-339A-4440-91C8-A891D887D56A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14B36DA4-040E-4807-95CF-8BC3BF9112D3}" type="sibTrans" cxnId="{00654911-339A-4440-91C8-A891D887D56A}">
      <dgm:prSet/>
      <dgm:spPr/>
      <dgm:t>
        <a:bodyPr/>
        <a:lstStyle/>
        <a:p>
          <a:endParaRPr lang="en-US"/>
        </a:p>
      </dgm:t>
    </dgm:pt>
    <dgm:pt modelId="{99DCF553-D311-4738-A5C8-255DF1E96D50}">
      <dgm:prSet/>
      <dgm:spPr>
        <a:solidFill>
          <a:srgbClr val="E0CB06"/>
        </a:solidFill>
      </dgm:spPr>
      <dgm:t>
        <a:bodyPr/>
        <a:lstStyle/>
        <a:p>
          <a:r>
            <a:rPr lang="en-US"/>
            <a:t>Measurement</a:t>
          </a:r>
        </a:p>
      </dgm:t>
    </dgm:pt>
    <dgm:pt modelId="{AD6E7E91-BE0B-46D2-8B83-19AF3E1ED1E2}" type="parTrans" cxnId="{137718C8-4893-4BA1-9244-AB0130D11EEE}">
      <dgm:prSet/>
      <dgm:spPr/>
      <dgm:t>
        <a:bodyPr/>
        <a:lstStyle/>
        <a:p>
          <a:endParaRPr lang="en-US"/>
        </a:p>
      </dgm:t>
    </dgm:pt>
    <dgm:pt modelId="{4B8AA90D-3A32-4ECB-A9F2-070ED515901B}" type="sibTrans" cxnId="{137718C8-4893-4BA1-9244-AB0130D11EEE}">
      <dgm:prSet/>
      <dgm:spPr/>
      <dgm:t>
        <a:bodyPr/>
        <a:lstStyle/>
        <a:p>
          <a:endParaRPr lang="en-US"/>
        </a:p>
      </dgm:t>
    </dgm:pt>
    <dgm:pt modelId="{E4402762-CFBB-441E-9DAC-9BA716D5F24E}">
      <dgm:prSet/>
      <dgm:spPr>
        <a:solidFill>
          <a:srgbClr val="E0CB06"/>
        </a:solidFill>
      </dgm:spPr>
      <dgm:t>
        <a:bodyPr/>
        <a:lstStyle/>
        <a:p>
          <a:r>
            <a:rPr lang="en-US"/>
            <a:t>Computation</a:t>
          </a:r>
        </a:p>
      </dgm:t>
    </dgm:pt>
    <dgm:pt modelId="{C1FA28B4-A4BE-4F79-92B3-1234D9C37899}" type="parTrans" cxnId="{1EF00BFD-C73F-456B-9C3C-243E4CBE5EB5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C5216CCD-B061-46AB-8D42-17080D7765B7}" type="sibTrans" cxnId="{1EF00BFD-C73F-456B-9C3C-243E4CBE5EB5}">
      <dgm:prSet/>
      <dgm:spPr/>
      <dgm:t>
        <a:bodyPr/>
        <a:lstStyle/>
        <a:p>
          <a:endParaRPr lang="en-US"/>
        </a:p>
      </dgm:t>
    </dgm:pt>
    <dgm:pt modelId="{E7F59E43-E8FC-49D8-A675-ACD96FBA1D0A}">
      <dgm:prSet/>
      <dgm:spPr>
        <a:solidFill>
          <a:srgbClr val="682860"/>
        </a:solidFill>
      </dgm:spPr>
      <dgm:t>
        <a:bodyPr/>
        <a:lstStyle/>
        <a:p>
          <a:r>
            <a:rPr lang="en-US"/>
            <a:t>Calibrates Remotely</a:t>
          </a:r>
        </a:p>
      </dgm:t>
    </dgm:pt>
    <dgm:pt modelId="{BEC0C447-6389-4603-989D-5D6D1D479FBB}" type="parTrans" cxnId="{5CF63060-1280-40FA-A5A1-18FD74E73C7E}">
      <dgm:prSet/>
      <dgm:spPr/>
      <dgm:t>
        <a:bodyPr/>
        <a:lstStyle/>
        <a:p>
          <a:endParaRPr lang="en-US"/>
        </a:p>
      </dgm:t>
    </dgm:pt>
    <dgm:pt modelId="{AC0B72A5-FC29-4518-83E2-3ACC80BC4781}" type="sibTrans" cxnId="{5CF63060-1280-40FA-A5A1-18FD74E73C7E}">
      <dgm:prSet/>
      <dgm:spPr/>
      <dgm:t>
        <a:bodyPr/>
        <a:lstStyle/>
        <a:p>
          <a:endParaRPr lang="en-US"/>
        </a:p>
      </dgm:t>
    </dgm:pt>
    <dgm:pt modelId="{CB8152BC-CF73-4923-8E04-DAA7AC508436}">
      <dgm:prSet/>
      <dgm:spPr/>
      <dgm:t>
        <a:bodyPr/>
        <a:lstStyle/>
        <a:p>
          <a:r>
            <a:rPr lang="en-US"/>
            <a:t>Calibrates Under Vacuum</a:t>
          </a:r>
        </a:p>
      </dgm:t>
    </dgm:pt>
    <dgm:pt modelId="{F6DB02DF-1305-4D95-A78A-3469577DA9E8}" type="parTrans" cxnId="{33B37129-57D6-412C-A04B-5256F0D1DEBF}">
      <dgm:prSet/>
      <dgm:spPr/>
      <dgm:t>
        <a:bodyPr/>
        <a:lstStyle/>
        <a:p>
          <a:endParaRPr lang="en-US"/>
        </a:p>
      </dgm:t>
    </dgm:pt>
    <dgm:pt modelId="{E83AC6E8-6CB7-489B-9BC0-0ECABD3AA210}" type="sibTrans" cxnId="{33B37129-57D6-412C-A04B-5256F0D1DEBF}">
      <dgm:prSet/>
      <dgm:spPr/>
      <dgm:t>
        <a:bodyPr/>
        <a:lstStyle/>
        <a:p>
          <a:endParaRPr lang="en-US"/>
        </a:p>
      </dgm:t>
    </dgm:pt>
    <dgm:pt modelId="{D2E17C9B-98AA-4D82-8005-736986D6B827}">
      <dgm:prSet/>
      <dgm:spPr/>
      <dgm:t>
        <a:bodyPr/>
        <a:lstStyle/>
        <a:p>
          <a:r>
            <a:rPr lang="en-US"/>
            <a:t>Measures Thrust</a:t>
          </a:r>
        </a:p>
      </dgm:t>
    </dgm:pt>
    <dgm:pt modelId="{DB93ABBA-EC7F-4A85-893B-B8F66704B7CD}" type="parTrans" cxnId="{A59EEDC9-55EE-4909-A931-3530B0C2BA76}">
      <dgm:prSet/>
      <dgm:spPr/>
      <dgm:t>
        <a:bodyPr/>
        <a:lstStyle/>
        <a:p>
          <a:endParaRPr lang="en-US"/>
        </a:p>
      </dgm:t>
    </dgm:pt>
    <dgm:pt modelId="{AB0DCA95-AE06-43F9-A0D5-ACA2E1882F0F}" type="sibTrans" cxnId="{A59EEDC9-55EE-4909-A931-3530B0C2BA76}">
      <dgm:prSet/>
      <dgm:spPr/>
      <dgm:t>
        <a:bodyPr/>
        <a:lstStyle/>
        <a:p>
          <a:endParaRPr lang="en-US"/>
        </a:p>
      </dgm:t>
    </dgm:pt>
    <dgm:pt modelId="{43CC5F89-F720-4385-9624-ACE23F9E1CCC}">
      <dgm:prSet/>
      <dgm:spPr/>
      <dgm:t>
        <a:bodyPr/>
        <a:lstStyle/>
        <a:p>
          <a:r>
            <a:rPr lang="en-US"/>
            <a:t>Measures Temperature</a:t>
          </a:r>
        </a:p>
      </dgm:t>
    </dgm:pt>
    <dgm:pt modelId="{5D58128E-0128-42F7-85E0-E353A3F78D2A}" type="parTrans" cxnId="{847A64C4-6C92-4DA2-AAB2-E7962B1CB0F2}">
      <dgm:prSet/>
      <dgm:spPr/>
      <dgm:t>
        <a:bodyPr/>
        <a:lstStyle/>
        <a:p>
          <a:endParaRPr lang="en-US"/>
        </a:p>
      </dgm:t>
    </dgm:pt>
    <dgm:pt modelId="{04A5CE46-0141-4BFE-9FE5-B093DC440E11}" type="sibTrans" cxnId="{847A64C4-6C92-4DA2-AAB2-E7962B1CB0F2}">
      <dgm:prSet/>
      <dgm:spPr/>
      <dgm:t>
        <a:bodyPr/>
        <a:lstStyle/>
        <a:p>
          <a:endParaRPr lang="en-US"/>
        </a:p>
      </dgm:t>
    </dgm:pt>
    <dgm:pt modelId="{2260521D-8E9C-4516-9121-66EEDEE869FF}">
      <dgm:prSet/>
      <dgm:spPr/>
      <dgm:t>
        <a:bodyPr/>
        <a:lstStyle/>
        <a:p>
          <a:r>
            <a:rPr lang="en-US"/>
            <a:t>Measures Pressure</a:t>
          </a:r>
        </a:p>
      </dgm:t>
    </dgm:pt>
    <dgm:pt modelId="{61FC385F-AFAB-42A7-B913-615B642396F8}" type="parTrans" cxnId="{A28F7FCD-7E5A-4BBB-8488-12A31EC11FDF}">
      <dgm:prSet/>
      <dgm:spPr/>
      <dgm:t>
        <a:bodyPr/>
        <a:lstStyle/>
        <a:p>
          <a:endParaRPr lang="en-US"/>
        </a:p>
      </dgm:t>
    </dgm:pt>
    <dgm:pt modelId="{61320699-A4DC-4D28-8A33-182C5944A1A7}" type="sibTrans" cxnId="{A28F7FCD-7E5A-4BBB-8488-12A31EC11FDF}">
      <dgm:prSet/>
      <dgm:spPr/>
      <dgm:t>
        <a:bodyPr/>
        <a:lstStyle/>
        <a:p>
          <a:endParaRPr lang="en-US"/>
        </a:p>
      </dgm:t>
    </dgm:pt>
    <dgm:pt modelId="{EF0F2F9E-1658-4CE6-A762-A5E29372615D}">
      <dgm:prSet/>
      <dgm:spPr/>
      <dgm:t>
        <a:bodyPr/>
        <a:lstStyle/>
        <a:p>
          <a:r>
            <a:rPr lang="en-US"/>
            <a:t>Calculates/ Reduces Error</a:t>
          </a:r>
        </a:p>
      </dgm:t>
    </dgm:pt>
    <dgm:pt modelId="{FEE8BACC-F3D7-4F6B-85EB-C33260D3E056}" type="parTrans" cxnId="{285D2088-10E6-4A70-9C6F-AC6CA3A05E3B}">
      <dgm:prSet/>
      <dgm:spPr/>
      <dgm:t>
        <a:bodyPr/>
        <a:lstStyle/>
        <a:p>
          <a:endParaRPr lang="en-US"/>
        </a:p>
      </dgm:t>
    </dgm:pt>
    <dgm:pt modelId="{A337BEF8-FA6A-44BA-817A-37F9A0C52022}" type="sibTrans" cxnId="{285D2088-10E6-4A70-9C6F-AC6CA3A05E3B}">
      <dgm:prSet/>
      <dgm:spPr/>
      <dgm:t>
        <a:bodyPr/>
        <a:lstStyle/>
        <a:p>
          <a:endParaRPr lang="en-US"/>
        </a:p>
      </dgm:t>
    </dgm:pt>
    <dgm:pt modelId="{7D15C58D-2FCF-4287-B515-A0612271BC50}">
      <dgm:prSet/>
      <dgm:spPr/>
      <dgm:t>
        <a:bodyPr/>
        <a:lstStyle/>
        <a:p>
          <a:r>
            <a:rPr lang="en-US"/>
            <a:t>Stores Data</a:t>
          </a:r>
        </a:p>
      </dgm:t>
    </dgm:pt>
    <dgm:pt modelId="{41BCD231-39D0-44C6-A91B-F3718636AAAD}" type="parTrans" cxnId="{66570D0F-2E17-4194-9AB8-7E7D3FC06639}">
      <dgm:prSet/>
      <dgm:spPr/>
      <dgm:t>
        <a:bodyPr/>
        <a:lstStyle/>
        <a:p>
          <a:endParaRPr lang="en-US"/>
        </a:p>
      </dgm:t>
    </dgm:pt>
    <dgm:pt modelId="{23A2D1B4-6F1C-46C8-913A-0A434129FEA8}" type="sibTrans" cxnId="{66570D0F-2E17-4194-9AB8-7E7D3FC06639}">
      <dgm:prSet/>
      <dgm:spPr/>
      <dgm:t>
        <a:bodyPr/>
        <a:lstStyle/>
        <a:p>
          <a:endParaRPr lang="en-US"/>
        </a:p>
      </dgm:t>
    </dgm:pt>
    <dgm:pt modelId="{FD4B7E87-0C0D-4C70-9621-586D06E08BEE}">
      <dgm:prSet/>
      <dgm:spPr>
        <a:solidFill>
          <a:srgbClr val="E0CB06"/>
        </a:solidFill>
      </dgm:spPr>
      <dgm:t>
        <a:bodyPr/>
        <a:lstStyle/>
        <a:p>
          <a:r>
            <a:rPr lang="en-US"/>
            <a:t>Upkeep</a:t>
          </a:r>
        </a:p>
      </dgm:t>
    </dgm:pt>
    <dgm:pt modelId="{41609A21-19DB-4D59-B72B-F1548616B161}" type="parTrans" cxnId="{61268BD4-17F4-4277-8BEE-33E3776AD584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11E94C47-D742-4931-9C5F-ED7C20B6E311}" type="sibTrans" cxnId="{61268BD4-17F4-4277-8BEE-33E3776AD584}">
      <dgm:prSet/>
      <dgm:spPr/>
      <dgm:t>
        <a:bodyPr/>
        <a:lstStyle/>
        <a:p>
          <a:endParaRPr lang="en-US"/>
        </a:p>
      </dgm:t>
    </dgm:pt>
    <dgm:pt modelId="{E2076380-87E7-4080-A548-FEBB9E237E16}">
      <dgm:prSet/>
      <dgm:spPr/>
      <dgm:t>
        <a:bodyPr/>
        <a:lstStyle/>
        <a:p>
          <a:r>
            <a:rPr lang="en-US"/>
            <a:t>Cleans Easily</a:t>
          </a:r>
        </a:p>
      </dgm:t>
    </dgm:pt>
    <dgm:pt modelId="{562B489D-7C0C-49DF-9DB9-33D9339E865A}" type="parTrans" cxnId="{89B27F2A-2171-4AAF-A656-73D70C4DD749}">
      <dgm:prSet/>
      <dgm:spPr/>
      <dgm:t>
        <a:bodyPr/>
        <a:lstStyle/>
        <a:p>
          <a:endParaRPr lang="en-US"/>
        </a:p>
      </dgm:t>
    </dgm:pt>
    <dgm:pt modelId="{C23E71D7-854B-41CE-A1D2-5CEE5E6C368F}" type="sibTrans" cxnId="{89B27F2A-2171-4AAF-A656-73D70C4DD749}">
      <dgm:prSet/>
      <dgm:spPr/>
      <dgm:t>
        <a:bodyPr/>
        <a:lstStyle/>
        <a:p>
          <a:endParaRPr lang="en-US"/>
        </a:p>
      </dgm:t>
    </dgm:pt>
    <dgm:pt modelId="{FB04E064-D9DE-43C6-8D45-D4EF3B4BCC62}">
      <dgm:prSet/>
      <dgm:spPr>
        <a:solidFill>
          <a:srgbClr val="E0CB06"/>
        </a:solidFill>
      </dgm:spPr>
      <dgm:t>
        <a:bodyPr/>
        <a:lstStyle/>
        <a:p>
          <a:r>
            <a:rPr lang="en-US"/>
            <a:t>Manufacturing</a:t>
          </a:r>
        </a:p>
      </dgm:t>
    </dgm:pt>
    <dgm:pt modelId="{893E22A7-CA73-420A-9142-C7967DBD88D9}" type="parTrans" cxnId="{D2AAA01F-8DDF-4227-833E-779C82B87B78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BCE97C3E-C9BB-4D95-8BDA-C0BB3C329BBA}" type="sibTrans" cxnId="{D2AAA01F-8DDF-4227-833E-779C82B87B78}">
      <dgm:prSet/>
      <dgm:spPr/>
      <dgm:t>
        <a:bodyPr/>
        <a:lstStyle/>
        <a:p>
          <a:endParaRPr lang="en-US"/>
        </a:p>
      </dgm:t>
    </dgm:pt>
    <dgm:pt modelId="{196C79EE-4811-46D1-87B7-C44F09371585}">
      <dgm:prSet/>
      <dgm:spPr/>
      <dgm:t>
        <a:bodyPr/>
        <a:lstStyle/>
        <a:p>
          <a:r>
            <a:rPr lang="en-US"/>
            <a:t>Made w/ Access. Materials</a:t>
          </a:r>
        </a:p>
      </dgm:t>
    </dgm:pt>
    <dgm:pt modelId="{D15D6D3E-9AD9-451B-8A19-7E5C0E6B03AA}" type="parTrans" cxnId="{B375A848-F3DE-4723-9362-AD1725CAD208}">
      <dgm:prSet/>
      <dgm:spPr/>
      <dgm:t>
        <a:bodyPr/>
        <a:lstStyle/>
        <a:p>
          <a:endParaRPr lang="en-US"/>
        </a:p>
      </dgm:t>
    </dgm:pt>
    <dgm:pt modelId="{D66318F1-2034-41B4-BCD3-534533FABA37}" type="sibTrans" cxnId="{B375A848-F3DE-4723-9362-AD1725CAD208}">
      <dgm:prSet/>
      <dgm:spPr/>
      <dgm:t>
        <a:bodyPr/>
        <a:lstStyle/>
        <a:p>
          <a:endParaRPr lang="en-US"/>
        </a:p>
      </dgm:t>
    </dgm:pt>
    <dgm:pt modelId="{03B1649C-42F0-4DA9-A360-296257F9D844}">
      <dgm:prSet/>
      <dgm:spPr/>
      <dgm:t>
        <a:bodyPr/>
        <a:lstStyle/>
        <a:p>
          <a:r>
            <a:rPr lang="en-US"/>
            <a:t>Reproducible</a:t>
          </a:r>
        </a:p>
      </dgm:t>
    </dgm:pt>
    <dgm:pt modelId="{B80282CC-9168-4E06-ABB4-A41502746A90}" type="parTrans" cxnId="{7F330B59-9AC9-4782-B03D-D14D2037D150}">
      <dgm:prSet/>
      <dgm:spPr/>
      <dgm:t>
        <a:bodyPr/>
        <a:lstStyle/>
        <a:p>
          <a:endParaRPr lang="en-US"/>
        </a:p>
      </dgm:t>
    </dgm:pt>
    <dgm:pt modelId="{8636EAD8-D41F-4C0F-BB30-594D2039A231}" type="sibTrans" cxnId="{7F330B59-9AC9-4782-B03D-D14D2037D150}">
      <dgm:prSet/>
      <dgm:spPr/>
      <dgm:t>
        <a:bodyPr/>
        <a:lstStyle/>
        <a:p>
          <a:endParaRPr lang="en-US"/>
        </a:p>
      </dgm:t>
    </dgm:pt>
    <dgm:pt modelId="{11CDB317-CCA7-43D0-9B5C-E142EA88598D}">
      <dgm:prSet/>
      <dgm:spPr>
        <a:solidFill>
          <a:srgbClr val="E0CB06"/>
        </a:solidFill>
      </dgm:spPr>
      <dgm:t>
        <a:bodyPr/>
        <a:lstStyle/>
        <a:p>
          <a:r>
            <a:rPr lang="en-US"/>
            <a:t>Connectivity</a:t>
          </a:r>
        </a:p>
      </dgm:t>
    </dgm:pt>
    <dgm:pt modelId="{8E59E50C-F0B2-4096-908B-A0A7DBCA4C68}" type="parTrans" cxnId="{8A3EE4DA-10A9-455B-87CD-0B6422E91526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8B8C1F73-3633-477A-8312-B331B4A6020E}" type="sibTrans" cxnId="{8A3EE4DA-10A9-455B-87CD-0B6422E91526}">
      <dgm:prSet/>
      <dgm:spPr/>
      <dgm:t>
        <a:bodyPr/>
        <a:lstStyle/>
        <a:p>
          <a:endParaRPr lang="en-US"/>
        </a:p>
      </dgm:t>
    </dgm:pt>
    <dgm:pt modelId="{2F5204C3-73DB-439E-9AC8-D4DBDE4D8F6F}">
      <dgm:prSet/>
      <dgm:spPr>
        <a:solidFill>
          <a:srgbClr val="E0CB06"/>
        </a:solidFill>
      </dgm:spPr>
      <dgm:t>
        <a:bodyPr/>
        <a:lstStyle/>
        <a:p>
          <a:r>
            <a:rPr lang="en-US"/>
            <a:t>Accessibility</a:t>
          </a:r>
        </a:p>
      </dgm:t>
    </dgm:pt>
    <dgm:pt modelId="{97A7FACF-CEF5-4133-A8EA-9A2F6F69D976}" type="parTrans" cxnId="{6AA1269E-156E-4FBC-977F-9E8D0C0CE016}">
      <dgm:prSet/>
      <dgm:spPr/>
      <dgm:t>
        <a:bodyPr/>
        <a:lstStyle/>
        <a:p>
          <a:endParaRPr lang="en-US"/>
        </a:p>
      </dgm:t>
    </dgm:pt>
    <dgm:pt modelId="{50733530-F477-4D4D-A891-73B77307375C}" type="sibTrans" cxnId="{6AA1269E-156E-4FBC-977F-9E8D0C0CE016}">
      <dgm:prSet/>
      <dgm:spPr/>
      <dgm:t>
        <a:bodyPr/>
        <a:lstStyle/>
        <a:p>
          <a:endParaRPr lang="en-US"/>
        </a:p>
      </dgm:t>
    </dgm:pt>
    <dgm:pt modelId="{73F17BCF-CB7C-49AB-9ECD-7935B86E11EF}">
      <dgm:prSet/>
      <dgm:spPr>
        <a:solidFill>
          <a:srgbClr val="E0CB06"/>
        </a:solidFill>
      </dgm:spPr>
      <dgm:t>
        <a:bodyPr/>
        <a:lstStyle/>
        <a:p>
          <a:r>
            <a:rPr lang="en-US"/>
            <a:t>Adaptability</a:t>
          </a:r>
        </a:p>
      </dgm:t>
    </dgm:pt>
    <dgm:pt modelId="{F8550FC1-938F-4C1E-85ED-CDE74A68EB5E}" type="parTrans" cxnId="{F01FC19B-A215-46A4-A7FB-A194FBFF97B7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25ADC8E8-C412-431E-93F6-4CBFAD15FFF3}" type="sibTrans" cxnId="{F01FC19B-A215-46A4-A7FB-A194FBFF97B7}">
      <dgm:prSet/>
      <dgm:spPr/>
      <dgm:t>
        <a:bodyPr/>
        <a:lstStyle/>
        <a:p>
          <a:endParaRPr lang="en-US"/>
        </a:p>
      </dgm:t>
    </dgm:pt>
    <dgm:pt modelId="{843F40A9-953A-4A04-87C4-309FB8321060}">
      <dgm:prSet/>
      <dgm:spPr/>
      <dgm:t>
        <a:bodyPr/>
        <a:lstStyle/>
        <a:p>
          <a:r>
            <a:rPr lang="en-US"/>
            <a:t>Interfaces w/ Terminal Block</a:t>
          </a:r>
        </a:p>
      </dgm:t>
    </dgm:pt>
    <dgm:pt modelId="{398B5A08-26F2-4647-9510-3394E1466D2D}" type="parTrans" cxnId="{AA55781F-29DB-4707-AB61-C26FEA4AF0F2}">
      <dgm:prSet/>
      <dgm:spPr/>
      <dgm:t>
        <a:bodyPr/>
        <a:lstStyle/>
        <a:p>
          <a:endParaRPr lang="en-US"/>
        </a:p>
      </dgm:t>
    </dgm:pt>
    <dgm:pt modelId="{6B3D4D59-2F65-4694-BCD7-C7375A64F3B3}" type="sibTrans" cxnId="{AA55781F-29DB-4707-AB61-C26FEA4AF0F2}">
      <dgm:prSet/>
      <dgm:spPr/>
      <dgm:t>
        <a:bodyPr/>
        <a:lstStyle/>
        <a:p>
          <a:endParaRPr lang="en-US"/>
        </a:p>
      </dgm:t>
    </dgm:pt>
    <dgm:pt modelId="{E31F20CD-A943-4B67-95D1-4B3590C26CBF}">
      <dgm:prSet/>
      <dgm:spPr/>
      <dgm:t>
        <a:bodyPr/>
        <a:lstStyle/>
        <a:p>
          <a:r>
            <a:rPr lang="en-US"/>
            <a:t>Maneuvered Easily</a:t>
          </a:r>
        </a:p>
      </dgm:t>
    </dgm:pt>
    <dgm:pt modelId="{015B3BD4-F6B6-4D77-8112-F62A0C7C7E86}" type="parTrans" cxnId="{4783C499-B0DA-46CE-B233-7743F5365D8C}">
      <dgm:prSet/>
      <dgm:spPr/>
      <dgm:t>
        <a:bodyPr/>
        <a:lstStyle/>
        <a:p>
          <a:endParaRPr lang="en-US"/>
        </a:p>
      </dgm:t>
    </dgm:pt>
    <dgm:pt modelId="{42D1F611-4E81-4381-9ACB-FB4192F0F7D8}" type="sibTrans" cxnId="{4783C499-B0DA-46CE-B233-7743F5365D8C}">
      <dgm:prSet/>
      <dgm:spPr/>
      <dgm:t>
        <a:bodyPr/>
        <a:lstStyle/>
        <a:p>
          <a:endParaRPr lang="en-US"/>
        </a:p>
      </dgm:t>
    </dgm:pt>
    <dgm:pt modelId="{4BDAD78E-0365-4398-B023-6B19A4D09ABC}">
      <dgm:prSet/>
      <dgm:spPr/>
      <dgm:t>
        <a:bodyPr/>
        <a:lstStyle/>
        <a:p>
          <a:r>
            <a:rPr lang="en-US"/>
            <a:t>Has Access to Internal Connections</a:t>
          </a:r>
        </a:p>
      </dgm:t>
    </dgm:pt>
    <dgm:pt modelId="{67ADA84C-F43B-4106-8178-3C4E16BE083C}" type="parTrans" cxnId="{7F64B380-AD03-4874-BE90-7CC95C1A1D80}">
      <dgm:prSet/>
      <dgm:spPr/>
      <dgm:t>
        <a:bodyPr/>
        <a:lstStyle/>
        <a:p>
          <a:endParaRPr lang="en-US"/>
        </a:p>
      </dgm:t>
    </dgm:pt>
    <dgm:pt modelId="{EDAF4B7F-BB85-42C5-BF42-35B09A38BE12}" type="sibTrans" cxnId="{7F64B380-AD03-4874-BE90-7CC95C1A1D80}">
      <dgm:prSet/>
      <dgm:spPr/>
      <dgm:t>
        <a:bodyPr/>
        <a:lstStyle/>
        <a:p>
          <a:endParaRPr lang="en-US"/>
        </a:p>
      </dgm:t>
    </dgm:pt>
    <dgm:pt modelId="{8F01D1A0-98DC-4C82-AA33-87958BF6C0FD}">
      <dgm:prSet/>
      <dgm:spPr/>
      <dgm:t>
        <a:bodyPr/>
        <a:lstStyle/>
        <a:p>
          <a:r>
            <a:rPr lang="en-US"/>
            <a:t>Visible via View Ports</a:t>
          </a:r>
        </a:p>
      </dgm:t>
    </dgm:pt>
    <dgm:pt modelId="{5C4C2457-1EE6-4243-AA50-B9F231A03237}" type="parTrans" cxnId="{D0868353-379A-49FD-924D-74666C606487}">
      <dgm:prSet/>
      <dgm:spPr/>
      <dgm:t>
        <a:bodyPr/>
        <a:lstStyle/>
        <a:p>
          <a:endParaRPr lang="en-US"/>
        </a:p>
      </dgm:t>
    </dgm:pt>
    <dgm:pt modelId="{FF6F6FDC-E6E4-4F37-B2A6-BD88100C72C0}" type="sibTrans" cxnId="{D0868353-379A-49FD-924D-74666C606487}">
      <dgm:prSet/>
      <dgm:spPr/>
      <dgm:t>
        <a:bodyPr/>
        <a:lstStyle/>
        <a:p>
          <a:endParaRPr lang="en-US"/>
        </a:p>
      </dgm:t>
    </dgm:pt>
    <dgm:pt modelId="{918396BD-ADA6-419E-BB6B-F2F2E7525871}">
      <dgm:prSet/>
      <dgm:spPr/>
      <dgm:t>
        <a:bodyPr/>
        <a:lstStyle/>
        <a:p>
          <a:r>
            <a:rPr lang="en-US"/>
            <a:t>Scalable</a:t>
          </a:r>
        </a:p>
      </dgm:t>
    </dgm:pt>
    <dgm:pt modelId="{68D0168F-8061-456E-85F7-A9C69C36D514}" type="parTrans" cxnId="{8A8F7E19-A974-4D4D-8D78-6E7DA822F089}">
      <dgm:prSet/>
      <dgm:spPr/>
      <dgm:t>
        <a:bodyPr/>
        <a:lstStyle/>
        <a:p>
          <a:endParaRPr lang="en-US"/>
        </a:p>
      </dgm:t>
    </dgm:pt>
    <dgm:pt modelId="{FF293AC9-846A-442A-991C-1DFFE05CBAE8}" type="sibTrans" cxnId="{8A8F7E19-A974-4D4D-8D78-6E7DA822F089}">
      <dgm:prSet/>
      <dgm:spPr/>
      <dgm:t>
        <a:bodyPr/>
        <a:lstStyle/>
        <a:p>
          <a:endParaRPr lang="en-US"/>
        </a:p>
      </dgm:t>
    </dgm:pt>
    <dgm:pt modelId="{08926BF7-5649-4F46-AE40-B4D6A3FA8F89}" type="pres">
      <dgm:prSet presAssocID="{4B5C526E-D6D0-4D8D-AA1C-C089EFB1C2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C237B7D-85C6-46D6-8FFB-09AFF3A7F65D}" type="pres">
      <dgm:prSet presAssocID="{EB952D91-CDC1-44FC-9605-1EC225AE657E}" presName="hierRoot1" presStyleCnt="0">
        <dgm:presLayoutVars>
          <dgm:hierBranch val="init"/>
        </dgm:presLayoutVars>
      </dgm:prSet>
      <dgm:spPr/>
    </dgm:pt>
    <dgm:pt modelId="{27783D1C-9A73-46D1-816A-3038EA08E62C}" type="pres">
      <dgm:prSet presAssocID="{EB952D91-CDC1-44FC-9605-1EC225AE657E}" presName="rootComposite1" presStyleCnt="0"/>
      <dgm:spPr/>
    </dgm:pt>
    <dgm:pt modelId="{059BB773-6E3B-4613-9D8E-A627DD637BD4}" type="pres">
      <dgm:prSet presAssocID="{EB952D91-CDC1-44FC-9605-1EC225AE657E}" presName="rootText1" presStyleLbl="node0" presStyleIdx="0" presStyleCnt="1">
        <dgm:presLayoutVars>
          <dgm:chPref val="3"/>
        </dgm:presLayoutVars>
      </dgm:prSet>
      <dgm:spPr/>
    </dgm:pt>
    <dgm:pt modelId="{FB51714E-8DED-4DFD-976F-21464C7861D5}" type="pres">
      <dgm:prSet presAssocID="{EB952D91-CDC1-44FC-9605-1EC225AE657E}" presName="rootConnector1" presStyleLbl="node1" presStyleIdx="0" presStyleCnt="0"/>
      <dgm:spPr/>
    </dgm:pt>
    <dgm:pt modelId="{ADC90122-E351-4A5D-A1C2-3F21B91D730B}" type="pres">
      <dgm:prSet presAssocID="{EB952D91-CDC1-44FC-9605-1EC225AE657E}" presName="hierChild2" presStyleCnt="0"/>
      <dgm:spPr/>
    </dgm:pt>
    <dgm:pt modelId="{0F4C7D08-DACF-410C-ADA3-B90C68B8766E}" type="pres">
      <dgm:prSet presAssocID="{7369D03A-885B-42DE-AA95-B417E7B0E973}" presName="Name37" presStyleLbl="parChTrans1D2" presStyleIdx="0" presStyleCnt="3"/>
      <dgm:spPr/>
    </dgm:pt>
    <dgm:pt modelId="{282CA203-1D3C-4242-950F-3DF845CB11B7}" type="pres">
      <dgm:prSet presAssocID="{C32DFEE5-CAFD-47CA-BDD4-5A11C2665254}" presName="hierRoot2" presStyleCnt="0">
        <dgm:presLayoutVars>
          <dgm:hierBranch val="init"/>
        </dgm:presLayoutVars>
      </dgm:prSet>
      <dgm:spPr/>
    </dgm:pt>
    <dgm:pt modelId="{AC7EF884-CA65-4F56-9A6F-861E32F75761}" type="pres">
      <dgm:prSet presAssocID="{C32DFEE5-CAFD-47CA-BDD4-5A11C2665254}" presName="rootComposite" presStyleCnt="0"/>
      <dgm:spPr/>
    </dgm:pt>
    <dgm:pt modelId="{CD8A7496-57D6-4C88-B9AB-4158AAC352C4}" type="pres">
      <dgm:prSet presAssocID="{C32DFEE5-CAFD-47CA-BDD4-5A11C2665254}" presName="rootText" presStyleLbl="node2" presStyleIdx="0" presStyleCnt="3">
        <dgm:presLayoutVars>
          <dgm:chPref val="3"/>
        </dgm:presLayoutVars>
      </dgm:prSet>
      <dgm:spPr/>
    </dgm:pt>
    <dgm:pt modelId="{077F72CB-C9CA-44BF-8F64-BEDF88B046BA}" type="pres">
      <dgm:prSet presAssocID="{C32DFEE5-CAFD-47CA-BDD4-5A11C2665254}" presName="rootConnector" presStyleLbl="node2" presStyleIdx="0" presStyleCnt="3"/>
      <dgm:spPr/>
    </dgm:pt>
    <dgm:pt modelId="{9531EC27-FC60-404B-AC79-ACA80190C922}" type="pres">
      <dgm:prSet presAssocID="{C32DFEE5-CAFD-47CA-BDD4-5A11C2665254}" presName="hierChild4" presStyleCnt="0"/>
      <dgm:spPr/>
    </dgm:pt>
    <dgm:pt modelId="{82130579-9ACA-4EC5-90AD-D2B56E2DDB36}" type="pres">
      <dgm:prSet presAssocID="{B2E218BC-32CF-4D32-8E7A-0CAB63648527}" presName="Name37" presStyleLbl="parChTrans1D3" presStyleIdx="0" presStyleCnt="8"/>
      <dgm:spPr/>
    </dgm:pt>
    <dgm:pt modelId="{8B77AE53-8FEA-49AD-A2C7-67F6D7E1E739}" type="pres">
      <dgm:prSet presAssocID="{43F2A7AC-611B-4176-9F28-91EDE4D54105}" presName="hierRoot2" presStyleCnt="0">
        <dgm:presLayoutVars>
          <dgm:hierBranch val="init"/>
        </dgm:presLayoutVars>
      </dgm:prSet>
      <dgm:spPr/>
    </dgm:pt>
    <dgm:pt modelId="{30617012-F34A-4EC9-9FDA-3F040A137823}" type="pres">
      <dgm:prSet presAssocID="{43F2A7AC-611B-4176-9F28-91EDE4D54105}" presName="rootComposite" presStyleCnt="0"/>
      <dgm:spPr/>
    </dgm:pt>
    <dgm:pt modelId="{DCBA7F3B-8928-414E-A034-3A5D068FC6C7}" type="pres">
      <dgm:prSet presAssocID="{43F2A7AC-611B-4176-9F28-91EDE4D54105}" presName="rootText" presStyleLbl="node3" presStyleIdx="0" presStyleCnt="8">
        <dgm:presLayoutVars>
          <dgm:chPref val="3"/>
        </dgm:presLayoutVars>
      </dgm:prSet>
      <dgm:spPr/>
    </dgm:pt>
    <dgm:pt modelId="{19C76AB2-6D38-4EBD-89C9-4DE56E94C20E}" type="pres">
      <dgm:prSet presAssocID="{43F2A7AC-611B-4176-9F28-91EDE4D54105}" presName="rootConnector" presStyleLbl="node3" presStyleIdx="0" presStyleCnt="8"/>
      <dgm:spPr/>
    </dgm:pt>
    <dgm:pt modelId="{240DE7F7-A2B9-447F-828F-5E745D8D9148}" type="pres">
      <dgm:prSet presAssocID="{43F2A7AC-611B-4176-9F28-91EDE4D54105}" presName="hierChild4" presStyleCnt="0"/>
      <dgm:spPr/>
    </dgm:pt>
    <dgm:pt modelId="{DE9F712D-FB3A-479F-B8FC-60F075203359}" type="pres">
      <dgm:prSet presAssocID="{BEC0C447-6389-4603-989D-5D6D1D479FBB}" presName="Name37" presStyleLbl="parChTrans1D4" presStyleIdx="0" presStyleCnt="15"/>
      <dgm:spPr/>
    </dgm:pt>
    <dgm:pt modelId="{85890C50-C56B-4302-B98A-A84086ECD68E}" type="pres">
      <dgm:prSet presAssocID="{E7F59E43-E8FC-49D8-A675-ACD96FBA1D0A}" presName="hierRoot2" presStyleCnt="0">
        <dgm:presLayoutVars>
          <dgm:hierBranch val="init"/>
        </dgm:presLayoutVars>
      </dgm:prSet>
      <dgm:spPr/>
    </dgm:pt>
    <dgm:pt modelId="{B5031599-18AF-4CF7-BA21-BB661AEA901B}" type="pres">
      <dgm:prSet presAssocID="{E7F59E43-E8FC-49D8-A675-ACD96FBA1D0A}" presName="rootComposite" presStyleCnt="0"/>
      <dgm:spPr/>
    </dgm:pt>
    <dgm:pt modelId="{B326CAE9-F376-4502-86C1-4AF7D4DA9E2E}" type="pres">
      <dgm:prSet presAssocID="{E7F59E43-E8FC-49D8-A675-ACD96FBA1D0A}" presName="rootText" presStyleLbl="node4" presStyleIdx="0" presStyleCnt="15">
        <dgm:presLayoutVars>
          <dgm:chPref val="3"/>
        </dgm:presLayoutVars>
      </dgm:prSet>
      <dgm:spPr/>
    </dgm:pt>
    <dgm:pt modelId="{EA350863-0ED5-42DB-8D6C-61ECCBF087F2}" type="pres">
      <dgm:prSet presAssocID="{E7F59E43-E8FC-49D8-A675-ACD96FBA1D0A}" presName="rootConnector" presStyleLbl="node4" presStyleIdx="0" presStyleCnt="15"/>
      <dgm:spPr/>
    </dgm:pt>
    <dgm:pt modelId="{AB4DEA9D-A023-4D1A-82ED-2477FAC44709}" type="pres">
      <dgm:prSet presAssocID="{E7F59E43-E8FC-49D8-A675-ACD96FBA1D0A}" presName="hierChild4" presStyleCnt="0"/>
      <dgm:spPr/>
    </dgm:pt>
    <dgm:pt modelId="{D12ADE67-79A7-4EAE-A7CB-57C33EFB5127}" type="pres">
      <dgm:prSet presAssocID="{E7F59E43-E8FC-49D8-A675-ACD96FBA1D0A}" presName="hierChild5" presStyleCnt="0"/>
      <dgm:spPr/>
    </dgm:pt>
    <dgm:pt modelId="{AB0113A0-C63D-4F05-BBE6-5C967E282707}" type="pres">
      <dgm:prSet presAssocID="{F6DB02DF-1305-4D95-A78A-3469577DA9E8}" presName="Name37" presStyleLbl="parChTrans1D4" presStyleIdx="1" presStyleCnt="15"/>
      <dgm:spPr/>
    </dgm:pt>
    <dgm:pt modelId="{96AA6D32-42CF-43B6-884F-EE05181BC0F1}" type="pres">
      <dgm:prSet presAssocID="{CB8152BC-CF73-4923-8E04-DAA7AC508436}" presName="hierRoot2" presStyleCnt="0">
        <dgm:presLayoutVars>
          <dgm:hierBranch val="init"/>
        </dgm:presLayoutVars>
      </dgm:prSet>
      <dgm:spPr/>
    </dgm:pt>
    <dgm:pt modelId="{970FA48A-C33C-40D0-8DD3-F213F0B89355}" type="pres">
      <dgm:prSet presAssocID="{CB8152BC-CF73-4923-8E04-DAA7AC508436}" presName="rootComposite" presStyleCnt="0"/>
      <dgm:spPr/>
    </dgm:pt>
    <dgm:pt modelId="{EE14C6A1-4E10-4824-A542-66F290D02B3A}" type="pres">
      <dgm:prSet presAssocID="{CB8152BC-CF73-4923-8E04-DAA7AC508436}" presName="rootText" presStyleLbl="node4" presStyleIdx="1" presStyleCnt="15">
        <dgm:presLayoutVars>
          <dgm:chPref val="3"/>
        </dgm:presLayoutVars>
      </dgm:prSet>
      <dgm:spPr/>
    </dgm:pt>
    <dgm:pt modelId="{576A7F2C-E659-4CD9-ABB2-649200C31B0C}" type="pres">
      <dgm:prSet presAssocID="{CB8152BC-CF73-4923-8E04-DAA7AC508436}" presName="rootConnector" presStyleLbl="node4" presStyleIdx="1" presStyleCnt="15"/>
      <dgm:spPr/>
    </dgm:pt>
    <dgm:pt modelId="{29BD6F9F-3A6D-488F-83A2-E18081E36E21}" type="pres">
      <dgm:prSet presAssocID="{CB8152BC-CF73-4923-8E04-DAA7AC508436}" presName="hierChild4" presStyleCnt="0"/>
      <dgm:spPr/>
    </dgm:pt>
    <dgm:pt modelId="{4871215B-796F-43D5-90E2-4970576DC863}" type="pres">
      <dgm:prSet presAssocID="{CB8152BC-CF73-4923-8E04-DAA7AC508436}" presName="hierChild5" presStyleCnt="0"/>
      <dgm:spPr/>
    </dgm:pt>
    <dgm:pt modelId="{C0C3FB73-098E-4E40-B9EA-1B796CF36EEA}" type="pres">
      <dgm:prSet presAssocID="{43F2A7AC-611B-4176-9F28-91EDE4D54105}" presName="hierChild5" presStyleCnt="0"/>
      <dgm:spPr/>
    </dgm:pt>
    <dgm:pt modelId="{523E51B3-B921-4BFE-AEDC-32B1F36B798C}" type="pres">
      <dgm:prSet presAssocID="{AD6E7E91-BE0B-46D2-8B83-19AF3E1ED1E2}" presName="Name37" presStyleLbl="parChTrans1D3" presStyleIdx="1" presStyleCnt="8"/>
      <dgm:spPr/>
    </dgm:pt>
    <dgm:pt modelId="{0F72AC3A-BC7A-4B90-81AD-338DA8E58C23}" type="pres">
      <dgm:prSet presAssocID="{99DCF553-D311-4738-A5C8-255DF1E96D50}" presName="hierRoot2" presStyleCnt="0">
        <dgm:presLayoutVars>
          <dgm:hierBranch val="init"/>
        </dgm:presLayoutVars>
      </dgm:prSet>
      <dgm:spPr/>
    </dgm:pt>
    <dgm:pt modelId="{165938ED-CE29-4761-8FA1-2A464848140C}" type="pres">
      <dgm:prSet presAssocID="{99DCF553-D311-4738-A5C8-255DF1E96D50}" presName="rootComposite" presStyleCnt="0"/>
      <dgm:spPr/>
    </dgm:pt>
    <dgm:pt modelId="{3BB19705-D5B5-447A-85DD-6FCE907B6E84}" type="pres">
      <dgm:prSet presAssocID="{99DCF553-D311-4738-A5C8-255DF1E96D50}" presName="rootText" presStyleLbl="node3" presStyleIdx="1" presStyleCnt="8">
        <dgm:presLayoutVars>
          <dgm:chPref val="3"/>
        </dgm:presLayoutVars>
      </dgm:prSet>
      <dgm:spPr/>
    </dgm:pt>
    <dgm:pt modelId="{48830BD6-F9F2-4339-9B37-A5BA6887480C}" type="pres">
      <dgm:prSet presAssocID="{99DCF553-D311-4738-A5C8-255DF1E96D50}" presName="rootConnector" presStyleLbl="node3" presStyleIdx="1" presStyleCnt="8"/>
      <dgm:spPr/>
    </dgm:pt>
    <dgm:pt modelId="{BBD22F17-8090-40D7-A8B6-8DEDE01F9AC3}" type="pres">
      <dgm:prSet presAssocID="{99DCF553-D311-4738-A5C8-255DF1E96D50}" presName="hierChild4" presStyleCnt="0"/>
      <dgm:spPr/>
    </dgm:pt>
    <dgm:pt modelId="{1787D80A-A8B7-49CA-8D01-0A428C856E97}" type="pres">
      <dgm:prSet presAssocID="{DB93ABBA-EC7F-4A85-893B-B8F66704B7CD}" presName="Name37" presStyleLbl="parChTrans1D4" presStyleIdx="2" presStyleCnt="15"/>
      <dgm:spPr/>
    </dgm:pt>
    <dgm:pt modelId="{C845BB80-C37B-4FCD-8EFF-D6F31DBBC633}" type="pres">
      <dgm:prSet presAssocID="{D2E17C9B-98AA-4D82-8005-736986D6B827}" presName="hierRoot2" presStyleCnt="0">
        <dgm:presLayoutVars>
          <dgm:hierBranch val="init"/>
        </dgm:presLayoutVars>
      </dgm:prSet>
      <dgm:spPr/>
    </dgm:pt>
    <dgm:pt modelId="{B26A5A3D-AFBD-452E-96CA-2B35D38E8761}" type="pres">
      <dgm:prSet presAssocID="{D2E17C9B-98AA-4D82-8005-736986D6B827}" presName="rootComposite" presStyleCnt="0"/>
      <dgm:spPr/>
    </dgm:pt>
    <dgm:pt modelId="{9D479E76-4FC9-498F-A1CF-88EF4EB020FB}" type="pres">
      <dgm:prSet presAssocID="{D2E17C9B-98AA-4D82-8005-736986D6B827}" presName="rootText" presStyleLbl="node4" presStyleIdx="2" presStyleCnt="15">
        <dgm:presLayoutVars>
          <dgm:chPref val="3"/>
        </dgm:presLayoutVars>
      </dgm:prSet>
      <dgm:spPr/>
    </dgm:pt>
    <dgm:pt modelId="{7C758AA4-A54B-4765-80A9-7E8EECB08960}" type="pres">
      <dgm:prSet presAssocID="{D2E17C9B-98AA-4D82-8005-736986D6B827}" presName="rootConnector" presStyleLbl="node4" presStyleIdx="2" presStyleCnt="15"/>
      <dgm:spPr/>
    </dgm:pt>
    <dgm:pt modelId="{C8D3BF3E-7184-4E5B-88C9-5336ED33C68C}" type="pres">
      <dgm:prSet presAssocID="{D2E17C9B-98AA-4D82-8005-736986D6B827}" presName="hierChild4" presStyleCnt="0"/>
      <dgm:spPr/>
    </dgm:pt>
    <dgm:pt modelId="{CAF72AB4-AD2A-4610-9293-26F5026E40C2}" type="pres">
      <dgm:prSet presAssocID="{D2E17C9B-98AA-4D82-8005-736986D6B827}" presName="hierChild5" presStyleCnt="0"/>
      <dgm:spPr/>
    </dgm:pt>
    <dgm:pt modelId="{15219D9F-AEA9-41C0-8F14-93D04A0F17FD}" type="pres">
      <dgm:prSet presAssocID="{5D58128E-0128-42F7-85E0-E353A3F78D2A}" presName="Name37" presStyleLbl="parChTrans1D4" presStyleIdx="3" presStyleCnt="15"/>
      <dgm:spPr/>
    </dgm:pt>
    <dgm:pt modelId="{37D7F590-49DF-4AC8-9331-F3BC711EFD56}" type="pres">
      <dgm:prSet presAssocID="{43CC5F89-F720-4385-9624-ACE23F9E1CCC}" presName="hierRoot2" presStyleCnt="0">
        <dgm:presLayoutVars>
          <dgm:hierBranch val="init"/>
        </dgm:presLayoutVars>
      </dgm:prSet>
      <dgm:spPr/>
    </dgm:pt>
    <dgm:pt modelId="{95426F08-47D7-4413-B458-04AF6683C68B}" type="pres">
      <dgm:prSet presAssocID="{43CC5F89-F720-4385-9624-ACE23F9E1CCC}" presName="rootComposite" presStyleCnt="0"/>
      <dgm:spPr/>
    </dgm:pt>
    <dgm:pt modelId="{9D6D2118-4A9A-4A1A-97F7-328C812FEECF}" type="pres">
      <dgm:prSet presAssocID="{43CC5F89-F720-4385-9624-ACE23F9E1CCC}" presName="rootText" presStyleLbl="node4" presStyleIdx="3" presStyleCnt="15">
        <dgm:presLayoutVars>
          <dgm:chPref val="3"/>
        </dgm:presLayoutVars>
      </dgm:prSet>
      <dgm:spPr/>
    </dgm:pt>
    <dgm:pt modelId="{A9A938E2-BBB3-4A8D-BEC7-C2C498E5C0FC}" type="pres">
      <dgm:prSet presAssocID="{43CC5F89-F720-4385-9624-ACE23F9E1CCC}" presName="rootConnector" presStyleLbl="node4" presStyleIdx="3" presStyleCnt="15"/>
      <dgm:spPr/>
    </dgm:pt>
    <dgm:pt modelId="{1778F78F-EA0C-4B92-A664-34DE56552E3C}" type="pres">
      <dgm:prSet presAssocID="{43CC5F89-F720-4385-9624-ACE23F9E1CCC}" presName="hierChild4" presStyleCnt="0"/>
      <dgm:spPr/>
    </dgm:pt>
    <dgm:pt modelId="{4E50D027-DFE0-447B-8891-061886EB3F74}" type="pres">
      <dgm:prSet presAssocID="{43CC5F89-F720-4385-9624-ACE23F9E1CCC}" presName="hierChild5" presStyleCnt="0"/>
      <dgm:spPr/>
    </dgm:pt>
    <dgm:pt modelId="{D7ACD74E-D196-473C-B145-84B972D00691}" type="pres">
      <dgm:prSet presAssocID="{61FC385F-AFAB-42A7-B913-615B642396F8}" presName="Name37" presStyleLbl="parChTrans1D4" presStyleIdx="4" presStyleCnt="15"/>
      <dgm:spPr/>
    </dgm:pt>
    <dgm:pt modelId="{3D5138D8-9409-49BB-9B39-7A10C49C0F86}" type="pres">
      <dgm:prSet presAssocID="{2260521D-8E9C-4516-9121-66EEDEE869FF}" presName="hierRoot2" presStyleCnt="0">
        <dgm:presLayoutVars>
          <dgm:hierBranch val="init"/>
        </dgm:presLayoutVars>
      </dgm:prSet>
      <dgm:spPr/>
    </dgm:pt>
    <dgm:pt modelId="{7556153D-AE80-4E45-98BF-8C1804AA7B2E}" type="pres">
      <dgm:prSet presAssocID="{2260521D-8E9C-4516-9121-66EEDEE869FF}" presName="rootComposite" presStyleCnt="0"/>
      <dgm:spPr/>
    </dgm:pt>
    <dgm:pt modelId="{0564BDB1-D873-479D-828C-1D7D04EC5FA2}" type="pres">
      <dgm:prSet presAssocID="{2260521D-8E9C-4516-9121-66EEDEE869FF}" presName="rootText" presStyleLbl="node4" presStyleIdx="4" presStyleCnt="15">
        <dgm:presLayoutVars>
          <dgm:chPref val="3"/>
        </dgm:presLayoutVars>
      </dgm:prSet>
      <dgm:spPr/>
    </dgm:pt>
    <dgm:pt modelId="{A20517CC-14B6-46F6-ABC7-8439AC928588}" type="pres">
      <dgm:prSet presAssocID="{2260521D-8E9C-4516-9121-66EEDEE869FF}" presName="rootConnector" presStyleLbl="node4" presStyleIdx="4" presStyleCnt="15"/>
      <dgm:spPr/>
    </dgm:pt>
    <dgm:pt modelId="{5F5A2DC6-1694-47A8-AA09-C5957D5B49BD}" type="pres">
      <dgm:prSet presAssocID="{2260521D-8E9C-4516-9121-66EEDEE869FF}" presName="hierChild4" presStyleCnt="0"/>
      <dgm:spPr/>
    </dgm:pt>
    <dgm:pt modelId="{2ABE06FE-3ACE-4A33-8057-35BE0AB4BD81}" type="pres">
      <dgm:prSet presAssocID="{2260521D-8E9C-4516-9121-66EEDEE869FF}" presName="hierChild5" presStyleCnt="0"/>
      <dgm:spPr/>
    </dgm:pt>
    <dgm:pt modelId="{E36178CF-CC3D-4FB2-83C4-16080CBB50CC}" type="pres">
      <dgm:prSet presAssocID="{99DCF553-D311-4738-A5C8-255DF1E96D50}" presName="hierChild5" presStyleCnt="0"/>
      <dgm:spPr/>
    </dgm:pt>
    <dgm:pt modelId="{8A015740-93F3-4EBC-9582-63BA81D43BCD}" type="pres">
      <dgm:prSet presAssocID="{C1FA28B4-A4BE-4F79-92B3-1234D9C37899}" presName="Name37" presStyleLbl="parChTrans1D3" presStyleIdx="2" presStyleCnt="8"/>
      <dgm:spPr/>
    </dgm:pt>
    <dgm:pt modelId="{99925D0B-0136-4FC9-84E2-6AC84EF883AB}" type="pres">
      <dgm:prSet presAssocID="{E4402762-CFBB-441E-9DAC-9BA716D5F24E}" presName="hierRoot2" presStyleCnt="0">
        <dgm:presLayoutVars>
          <dgm:hierBranch val="init"/>
        </dgm:presLayoutVars>
      </dgm:prSet>
      <dgm:spPr/>
    </dgm:pt>
    <dgm:pt modelId="{6BE92133-1142-4106-AB7E-DD75ED404CF9}" type="pres">
      <dgm:prSet presAssocID="{E4402762-CFBB-441E-9DAC-9BA716D5F24E}" presName="rootComposite" presStyleCnt="0"/>
      <dgm:spPr/>
    </dgm:pt>
    <dgm:pt modelId="{8541B23D-5151-49E7-A3F2-B366796C5172}" type="pres">
      <dgm:prSet presAssocID="{E4402762-CFBB-441E-9DAC-9BA716D5F24E}" presName="rootText" presStyleLbl="node3" presStyleIdx="2" presStyleCnt="8">
        <dgm:presLayoutVars>
          <dgm:chPref val="3"/>
        </dgm:presLayoutVars>
      </dgm:prSet>
      <dgm:spPr/>
    </dgm:pt>
    <dgm:pt modelId="{C2C21518-9138-4CDA-A313-968F9C356A59}" type="pres">
      <dgm:prSet presAssocID="{E4402762-CFBB-441E-9DAC-9BA716D5F24E}" presName="rootConnector" presStyleLbl="node3" presStyleIdx="2" presStyleCnt="8"/>
      <dgm:spPr/>
    </dgm:pt>
    <dgm:pt modelId="{5AEF7DF5-85FD-4F12-B295-94CF2B5BAB37}" type="pres">
      <dgm:prSet presAssocID="{E4402762-CFBB-441E-9DAC-9BA716D5F24E}" presName="hierChild4" presStyleCnt="0"/>
      <dgm:spPr/>
    </dgm:pt>
    <dgm:pt modelId="{7D4BF7F5-E8FB-4F05-82FE-5F6BC0254A5C}" type="pres">
      <dgm:prSet presAssocID="{FEE8BACC-F3D7-4F6B-85EB-C33260D3E056}" presName="Name37" presStyleLbl="parChTrans1D4" presStyleIdx="5" presStyleCnt="15"/>
      <dgm:spPr/>
    </dgm:pt>
    <dgm:pt modelId="{87B96853-67F7-4D2C-AB97-83102D073516}" type="pres">
      <dgm:prSet presAssocID="{EF0F2F9E-1658-4CE6-A762-A5E29372615D}" presName="hierRoot2" presStyleCnt="0">
        <dgm:presLayoutVars>
          <dgm:hierBranch val="init"/>
        </dgm:presLayoutVars>
      </dgm:prSet>
      <dgm:spPr/>
    </dgm:pt>
    <dgm:pt modelId="{7EFC5AAF-E4E8-42C2-83AD-F1CA3C180326}" type="pres">
      <dgm:prSet presAssocID="{EF0F2F9E-1658-4CE6-A762-A5E29372615D}" presName="rootComposite" presStyleCnt="0"/>
      <dgm:spPr/>
    </dgm:pt>
    <dgm:pt modelId="{11DFACB4-9FE1-40B1-9029-B0B01B29D49E}" type="pres">
      <dgm:prSet presAssocID="{EF0F2F9E-1658-4CE6-A762-A5E29372615D}" presName="rootText" presStyleLbl="node4" presStyleIdx="5" presStyleCnt="15">
        <dgm:presLayoutVars>
          <dgm:chPref val="3"/>
        </dgm:presLayoutVars>
      </dgm:prSet>
      <dgm:spPr/>
    </dgm:pt>
    <dgm:pt modelId="{540F5B61-700A-479F-8C44-D0544AE529FB}" type="pres">
      <dgm:prSet presAssocID="{EF0F2F9E-1658-4CE6-A762-A5E29372615D}" presName="rootConnector" presStyleLbl="node4" presStyleIdx="5" presStyleCnt="15"/>
      <dgm:spPr/>
    </dgm:pt>
    <dgm:pt modelId="{41702CA1-7764-46D7-92A5-986011733238}" type="pres">
      <dgm:prSet presAssocID="{EF0F2F9E-1658-4CE6-A762-A5E29372615D}" presName="hierChild4" presStyleCnt="0"/>
      <dgm:spPr/>
    </dgm:pt>
    <dgm:pt modelId="{E5F610A6-C333-4FEA-9006-E83CC9217E13}" type="pres">
      <dgm:prSet presAssocID="{EF0F2F9E-1658-4CE6-A762-A5E29372615D}" presName="hierChild5" presStyleCnt="0"/>
      <dgm:spPr/>
    </dgm:pt>
    <dgm:pt modelId="{A664AF54-E761-4AEA-A7C7-096BDD288798}" type="pres">
      <dgm:prSet presAssocID="{41BCD231-39D0-44C6-A91B-F3718636AAAD}" presName="Name37" presStyleLbl="parChTrans1D4" presStyleIdx="6" presStyleCnt="15"/>
      <dgm:spPr/>
    </dgm:pt>
    <dgm:pt modelId="{663F7710-2A88-4B12-A267-2570F6662A69}" type="pres">
      <dgm:prSet presAssocID="{7D15C58D-2FCF-4287-B515-A0612271BC50}" presName="hierRoot2" presStyleCnt="0">
        <dgm:presLayoutVars>
          <dgm:hierBranch val="init"/>
        </dgm:presLayoutVars>
      </dgm:prSet>
      <dgm:spPr/>
    </dgm:pt>
    <dgm:pt modelId="{127C0DC5-1636-4BA9-9175-6E7C10552C9B}" type="pres">
      <dgm:prSet presAssocID="{7D15C58D-2FCF-4287-B515-A0612271BC50}" presName="rootComposite" presStyleCnt="0"/>
      <dgm:spPr/>
    </dgm:pt>
    <dgm:pt modelId="{31EE0813-CE96-46D0-8B4E-BE2DF617B244}" type="pres">
      <dgm:prSet presAssocID="{7D15C58D-2FCF-4287-B515-A0612271BC50}" presName="rootText" presStyleLbl="node4" presStyleIdx="6" presStyleCnt="15">
        <dgm:presLayoutVars>
          <dgm:chPref val="3"/>
        </dgm:presLayoutVars>
      </dgm:prSet>
      <dgm:spPr/>
    </dgm:pt>
    <dgm:pt modelId="{EF15AEDE-6F1F-4013-AB33-996991386CBB}" type="pres">
      <dgm:prSet presAssocID="{7D15C58D-2FCF-4287-B515-A0612271BC50}" presName="rootConnector" presStyleLbl="node4" presStyleIdx="6" presStyleCnt="15"/>
      <dgm:spPr/>
    </dgm:pt>
    <dgm:pt modelId="{D93541B1-DD52-4CB1-95C2-5530448FA403}" type="pres">
      <dgm:prSet presAssocID="{7D15C58D-2FCF-4287-B515-A0612271BC50}" presName="hierChild4" presStyleCnt="0"/>
      <dgm:spPr/>
    </dgm:pt>
    <dgm:pt modelId="{66BDFD8C-2961-48FD-A893-1AB58643F5C3}" type="pres">
      <dgm:prSet presAssocID="{7D15C58D-2FCF-4287-B515-A0612271BC50}" presName="hierChild5" presStyleCnt="0"/>
      <dgm:spPr/>
    </dgm:pt>
    <dgm:pt modelId="{3FA1919E-92D5-4571-A27A-7D2EFDF6F349}" type="pres">
      <dgm:prSet presAssocID="{E4402762-CFBB-441E-9DAC-9BA716D5F24E}" presName="hierChild5" presStyleCnt="0"/>
      <dgm:spPr/>
    </dgm:pt>
    <dgm:pt modelId="{B00D6978-4366-4CCF-9FCA-5E1FC3BB6AB2}" type="pres">
      <dgm:prSet presAssocID="{C32DFEE5-CAFD-47CA-BDD4-5A11C2665254}" presName="hierChild5" presStyleCnt="0"/>
      <dgm:spPr/>
    </dgm:pt>
    <dgm:pt modelId="{CEA509DD-E2CB-4955-8C25-A33A0D076C3B}" type="pres">
      <dgm:prSet presAssocID="{E1F59AF7-AF9F-4FEB-8D1E-AE80CDBDE0C6}" presName="Name37" presStyleLbl="parChTrans1D2" presStyleIdx="1" presStyleCnt="3"/>
      <dgm:spPr/>
    </dgm:pt>
    <dgm:pt modelId="{417991D2-88D7-4346-81A0-4666277AD3D5}" type="pres">
      <dgm:prSet presAssocID="{118D70EB-C891-45AA-A0E1-A25A60F14118}" presName="hierRoot2" presStyleCnt="0">
        <dgm:presLayoutVars>
          <dgm:hierBranch val="init"/>
        </dgm:presLayoutVars>
      </dgm:prSet>
      <dgm:spPr/>
    </dgm:pt>
    <dgm:pt modelId="{20882FD3-A35A-4B27-B77C-2B17EBE8F750}" type="pres">
      <dgm:prSet presAssocID="{118D70EB-C891-45AA-A0E1-A25A60F14118}" presName="rootComposite" presStyleCnt="0"/>
      <dgm:spPr/>
    </dgm:pt>
    <dgm:pt modelId="{A39B9127-B173-4702-A96F-06F02A8D5F40}" type="pres">
      <dgm:prSet presAssocID="{118D70EB-C891-45AA-A0E1-A25A60F14118}" presName="rootText" presStyleLbl="node2" presStyleIdx="1" presStyleCnt="3">
        <dgm:presLayoutVars>
          <dgm:chPref val="3"/>
        </dgm:presLayoutVars>
      </dgm:prSet>
      <dgm:spPr/>
    </dgm:pt>
    <dgm:pt modelId="{CC89717A-CA8D-4BDF-A21D-1EC3ADBE0474}" type="pres">
      <dgm:prSet presAssocID="{118D70EB-C891-45AA-A0E1-A25A60F14118}" presName="rootConnector" presStyleLbl="node2" presStyleIdx="1" presStyleCnt="3"/>
      <dgm:spPr/>
    </dgm:pt>
    <dgm:pt modelId="{B23627CF-A976-45A6-93FA-8A82713364B8}" type="pres">
      <dgm:prSet presAssocID="{118D70EB-C891-45AA-A0E1-A25A60F14118}" presName="hierChild4" presStyleCnt="0"/>
      <dgm:spPr/>
    </dgm:pt>
    <dgm:pt modelId="{03E73D85-CA78-4BC9-89FE-61652DF173A7}" type="pres">
      <dgm:prSet presAssocID="{41609A21-19DB-4D59-B72B-F1548616B161}" presName="Name37" presStyleLbl="parChTrans1D3" presStyleIdx="3" presStyleCnt="8"/>
      <dgm:spPr/>
    </dgm:pt>
    <dgm:pt modelId="{8126D88E-B564-49F7-B3FF-4FE0B966DC0F}" type="pres">
      <dgm:prSet presAssocID="{FD4B7E87-0C0D-4C70-9621-586D06E08BEE}" presName="hierRoot2" presStyleCnt="0">
        <dgm:presLayoutVars>
          <dgm:hierBranch val="init"/>
        </dgm:presLayoutVars>
      </dgm:prSet>
      <dgm:spPr/>
    </dgm:pt>
    <dgm:pt modelId="{9B1B3011-DB25-49E0-833C-6A62EF2F8077}" type="pres">
      <dgm:prSet presAssocID="{FD4B7E87-0C0D-4C70-9621-586D06E08BEE}" presName="rootComposite" presStyleCnt="0"/>
      <dgm:spPr/>
    </dgm:pt>
    <dgm:pt modelId="{66896C8B-45BE-4644-A939-D530FA7FE94D}" type="pres">
      <dgm:prSet presAssocID="{FD4B7E87-0C0D-4C70-9621-586D06E08BEE}" presName="rootText" presStyleLbl="node3" presStyleIdx="3" presStyleCnt="8">
        <dgm:presLayoutVars>
          <dgm:chPref val="3"/>
        </dgm:presLayoutVars>
      </dgm:prSet>
      <dgm:spPr/>
    </dgm:pt>
    <dgm:pt modelId="{6925A368-5FEA-4C9B-B497-01A7C541F02E}" type="pres">
      <dgm:prSet presAssocID="{FD4B7E87-0C0D-4C70-9621-586D06E08BEE}" presName="rootConnector" presStyleLbl="node3" presStyleIdx="3" presStyleCnt="8"/>
      <dgm:spPr/>
    </dgm:pt>
    <dgm:pt modelId="{74E16B63-4EDB-4E20-A9B2-48C5B8F8E529}" type="pres">
      <dgm:prSet presAssocID="{FD4B7E87-0C0D-4C70-9621-586D06E08BEE}" presName="hierChild4" presStyleCnt="0"/>
      <dgm:spPr/>
    </dgm:pt>
    <dgm:pt modelId="{93CE2619-3D96-43B0-B738-FCF20B050398}" type="pres">
      <dgm:prSet presAssocID="{562B489D-7C0C-49DF-9DB9-33D9339E865A}" presName="Name37" presStyleLbl="parChTrans1D4" presStyleIdx="7" presStyleCnt="15"/>
      <dgm:spPr/>
    </dgm:pt>
    <dgm:pt modelId="{F5C8005A-DD18-44C0-AEDA-8202B6C3114F}" type="pres">
      <dgm:prSet presAssocID="{E2076380-87E7-4080-A548-FEBB9E237E16}" presName="hierRoot2" presStyleCnt="0">
        <dgm:presLayoutVars>
          <dgm:hierBranch val="init"/>
        </dgm:presLayoutVars>
      </dgm:prSet>
      <dgm:spPr/>
    </dgm:pt>
    <dgm:pt modelId="{1482BF13-64CD-4B41-AB7E-5703D3D8286B}" type="pres">
      <dgm:prSet presAssocID="{E2076380-87E7-4080-A548-FEBB9E237E16}" presName="rootComposite" presStyleCnt="0"/>
      <dgm:spPr/>
    </dgm:pt>
    <dgm:pt modelId="{86A82E75-C12E-43FD-B806-2223B76BB1C4}" type="pres">
      <dgm:prSet presAssocID="{E2076380-87E7-4080-A548-FEBB9E237E16}" presName="rootText" presStyleLbl="node4" presStyleIdx="7" presStyleCnt="15">
        <dgm:presLayoutVars>
          <dgm:chPref val="3"/>
        </dgm:presLayoutVars>
      </dgm:prSet>
      <dgm:spPr/>
    </dgm:pt>
    <dgm:pt modelId="{BCF400D0-0DEB-4C1C-B9AC-679A04E86904}" type="pres">
      <dgm:prSet presAssocID="{E2076380-87E7-4080-A548-FEBB9E237E16}" presName="rootConnector" presStyleLbl="node4" presStyleIdx="7" presStyleCnt="15"/>
      <dgm:spPr/>
    </dgm:pt>
    <dgm:pt modelId="{4A9F5025-7313-48F6-AB68-EDE0800CEA8D}" type="pres">
      <dgm:prSet presAssocID="{E2076380-87E7-4080-A548-FEBB9E237E16}" presName="hierChild4" presStyleCnt="0"/>
      <dgm:spPr/>
    </dgm:pt>
    <dgm:pt modelId="{DF303D40-4A1E-478F-8FF8-F0125734C03F}" type="pres">
      <dgm:prSet presAssocID="{E2076380-87E7-4080-A548-FEBB9E237E16}" presName="hierChild5" presStyleCnt="0"/>
      <dgm:spPr/>
    </dgm:pt>
    <dgm:pt modelId="{8FCDFB57-DD6B-4021-90FF-F69EE7B7373A}" type="pres">
      <dgm:prSet presAssocID="{FD4B7E87-0C0D-4C70-9621-586D06E08BEE}" presName="hierChild5" presStyleCnt="0"/>
      <dgm:spPr/>
    </dgm:pt>
    <dgm:pt modelId="{6E188B47-74D2-4380-BE09-6D6D183A774A}" type="pres">
      <dgm:prSet presAssocID="{893E22A7-CA73-420A-9142-C7967DBD88D9}" presName="Name37" presStyleLbl="parChTrans1D3" presStyleIdx="4" presStyleCnt="8"/>
      <dgm:spPr/>
    </dgm:pt>
    <dgm:pt modelId="{50349174-9294-4972-8821-261CCA8D0B05}" type="pres">
      <dgm:prSet presAssocID="{FB04E064-D9DE-43C6-8D45-D4EF3B4BCC62}" presName="hierRoot2" presStyleCnt="0">
        <dgm:presLayoutVars>
          <dgm:hierBranch val="init"/>
        </dgm:presLayoutVars>
      </dgm:prSet>
      <dgm:spPr/>
    </dgm:pt>
    <dgm:pt modelId="{DA754A67-E79F-47AB-AD95-02C65FD1C666}" type="pres">
      <dgm:prSet presAssocID="{FB04E064-D9DE-43C6-8D45-D4EF3B4BCC62}" presName="rootComposite" presStyleCnt="0"/>
      <dgm:spPr/>
    </dgm:pt>
    <dgm:pt modelId="{57C839D3-DFE0-4630-8906-AA25F502F5E3}" type="pres">
      <dgm:prSet presAssocID="{FB04E064-D9DE-43C6-8D45-D4EF3B4BCC62}" presName="rootText" presStyleLbl="node3" presStyleIdx="4" presStyleCnt="8">
        <dgm:presLayoutVars>
          <dgm:chPref val="3"/>
        </dgm:presLayoutVars>
      </dgm:prSet>
      <dgm:spPr/>
    </dgm:pt>
    <dgm:pt modelId="{D6006667-008E-4114-A972-75F910CEADC5}" type="pres">
      <dgm:prSet presAssocID="{FB04E064-D9DE-43C6-8D45-D4EF3B4BCC62}" presName="rootConnector" presStyleLbl="node3" presStyleIdx="4" presStyleCnt="8"/>
      <dgm:spPr/>
    </dgm:pt>
    <dgm:pt modelId="{E03B0DB2-0B4F-4027-BD0E-23FC0EC2BFFB}" type="pres">
      <dgm:prSet presAssocID="{FB04E064-D9DE-43C6-8D45-D4EF3B4BCC62}" presName="hierChild4" presStyleCnt="0"/>
      <dgm:spPr/>
    </dgm:pt>
    <dgm:pt modelId="{5551400A-10FF-48EA-89B0-E7BD036E2D72}" type="pres">
      <dgm:prSet presAssocID="{D15D6D3E-9AD9-451B-8A19-7E5C0E6B03AA}" presName="Name37" presStyleLbl="parChTrans1D4" presStyleIdx="8" presStyleCnt="15"/>
      <dgm:spPr/>
    </dgm:pt>
    <dgm:pt modelId="{4E54AEE1-8256-4E7E-BEF5-80E2FA7F313A}" type="pres">
      <dgm:prSet presAssocID="{196C79EE-4811-46D1-87B7-C44F09371585}" presName="hierRoot2" presStyleCnt="0">
        <dgm:presLayoutVars>
          <dgm:hierBranch val="init"/>
        </dgm:presLayoutVars>
      </dgm:prSet>
      <dgm:spPr/>
    </dgm:pt>
    <dgm:pt modelId="{A8B0E7C2-DF76-4A8D-82D2-0CA8E5DBE805}" type="pres">
      <dgm:prSet presAssocID="{196C79EE-4811-46D1-87B7-C44F09371585}" presName="rootComposite" presStyleCnt="0"/>
      <dgm:spPr/>
    </dgm:pt>
    <dgm:pt modelId="{4E6599B7-E592-41A7-BD3C-8B926D5D85BB}" type="pres">
      <dgm:prSet presAssocID="{196C79EE-4811-46D1-87B7-C44F09371585}" presName="rootText" presStyleLbl="node4" presStyleIdx="8" presStyleCnt="15">
        <dgm:presLayoutVars>
          <dgm:chPref val="3"/>
        </dgm:presLayoutVars>
      </dgm:prSet>
      <dgm:spPr/>
    </dgm:pt>
    <dgm:pt modelId="{3B077850-9BFE-4020-9CA6-FF8034BECFF6}" type="pres">
      <dgm:prSet presAssocID="{196C79EE-4811-46D1-87B7-C44F09371585}" presName="rootConnector" presStyleLbl="node4" presStyleIdx="8" presStyleCnt="15"/>
      <dgm:spPr/>
    </dgm:pt>
    <dgm:pt modelId="{675F0B6B-C2D6-4DA5-B097-3718E3B5F0F1}" type="pres">
      <dgm:prSet presAssocID="{196C79EE-4811-46D1-87B7-C44F09371585}" presName="hierChild4" presStyleCnt="0"/>
      <dgm:spPr/>
    </dgm:pt>
    <dgm:pt modelId="{28381ACA-2516-4BBE-9182-6B0058AD44E8}" type="pres">
      <dgm:prSet presAssocID="{196C79EE-4811-46D1-87B7-C44F09371585}" presName="hierChild5" presStyleCnt="0"/>
      <dgm:spPr/>
    </dgm:pt>
    <dgm:pt modelId="{A078434E-11E2-4F9A-BF3B-4841CFA3933A}" type="pres">
      <dgm:prSet presAssocID="{B80282CC-9168-4E06-ABB4-A41502746A90}" presName="Name37" presStyleLbl="parChTrans1D4" presStyleIdx="9" presStyleCnt="15"/>
      <dgm:spPr/>
    </dgm:pt>
    <dgm:pt modelId="{A877F823-FE89-42A9-AC3F-BCB43E1FAE8E}" type="pres">
      <dgm:prSet presAssocID="{03B1649C-42F0-4DA9-A360-296257F9D844}" presName="hierRoot2" presStyleCnt="0">
        <dgm:presLayoutVars>
          <dgm:hierBranch val="init"/>
        </dgm:presLayoutVars>
      </dgm:prSet>
      <dgm:spPr/>
    </dgm:pt>
    <dgm:pt modelId="{75AD1ED1-75A5-46A0-B04A-7C365E9E0977}" type="pres">
      <dgm:prSet presAssocID="{03B1649C-42F0-4DA9-A360-296257F9D844}" presName="rootComposite" presStyleCnt="0"/>
      <dgm:spPr/>
    </dgm:pt>
    <dgm:pt modelId="{D76888D0-0B1F-4C32-8CE9-F725B0A592E6}" type="pres">
      <dgm:prSet presAssocID="{03B1649C-42F0-4DA9-A360-296257F9D844}" presName="rootText" presStyleLbl="node4" presStyleIdx="9" presStyleCnt="15">
        <dgm:presLayoutVars>
          <dgm:chPref val="3"/>
        </dgm:presLayoutVars>
      </dgm:prSet>
      <dgm:spPr/>
    </dgm:pt>
    <dgm:pt modelId="{28A7454B-6532-4D70-9986-E7A02F71983B}" type="pres">
      <dgm:prSet presAssocID="{03B1649C-42F0-4DA9-A360-296257F9D844}" presName="rootConnector" presStyleLbl="node4" presStyleIdx="9" presStyleCnt="15"/>
      <dgm:spPr/>
    </dgm:pt>
    <dgm:pt modelId="{436D707F-E53E-4C5E-A9E9-B930386E3F98}" type="pres">
      <dgm:prSet presAssocID="{03B1649C-42F0-4DA9-A360-296257F9D844}" presName="hierChild4" presStyleCnt="0"/>
      <dgm:spPr/>
    </dgm:pt>
    <dgm:pt modelId="{8081B1CC-820E-40B0-A781-8B17ED21F815}" type="pres">
      <dgm:prSet presAssocID="{03B1649C-42F0-4DA9-A360-296257F9D844}" presName="hierChild5" presStyleCnt="0"/>
      <dgm:spPr/>
    </dgm:pt>
    <dgm:pt modelId="{AC7B6EA7-AE39-4D33-9F49-467AF463BA27}" type="pres">
      <dgm:prSet presAssocID="{FB04E064-D9DE-43C6-8D45-D4EF3B4BCC62}" presName="hierChild5" presStyleCnt="0"/>
      <dgm:spPr/>
    </dgm:pt>
    <dgm:pt modelId="{4A6FD106-31C3-495B-82D1-A611A0A428F5}" type="pres">
      <dgm:prSet presAssocID="{118D70EB-C891-45AA-A0E1-A25A60F14118}" presName="hierChild5" presStyleCnt="0"/>
      <dgm:spPr/>
    </dgm:pt>
    <dgm:pt modelId="{3CA00A9A-262A-4255-BD5A-0DFD8FD00B68}" type="pres">
      <dgm:prSet presAssocID="{20F05A47-020A-4DE0-85CC-E4A35FEF60B5}" presName="Name37" presStyleLbl="parChTrans1D2" presStyleIdx="2" presStyleCnt="3"/>
      <dgm:spPr/>
    </dgm:pt>
    <dgm:pt modelId="{6D4EFEDE-7CE4-43BB-8902-456E7DC89016}" type="pres">
      <dgm:prSet presAssocID="{A070B500-46F5-44F7-A8F7-BC947684E105}" presName="hierRoot2" presStyleCnt="0">
        <dgm:presLayoutVars>
          <dgm:hierBranch val="init"/>
        </dgm:presLayoutVars>
      </dgm:prSet>
      <dgm:spPr/>
    </dgm:pt>
    <dgm:pt modelId="{F78A8026-BAAA-4F5E-9774-3019E0D9DF62}" type="pres">
      <dgm:prSet presAssocID="{A070B500-46F5-44F7-A8F7-BC947684E105}" presName="rootComposite" presStyleCnt="0"/>
      <dgm:spPr/>
    </dgm:pt>
    <dgm:pt modelId="{1ACE98ED-A480-4E02-BA53-775683AB2126}" type="pres">
      <dgm:prSet presAssocID="{A070B500-46F5-44F7-A8F7-BC947684E105}" presName="rootText" presStyleLbl="node2" presStyleIdx="2" presStyleCnt="3">
        <dgm:presLayoutVars>
          <dgm:chPref val="3"/>
        </dgm:presLayoutVars>
      </dgm:prSet>
      <dgm:spPr/>
    </dgm:pt>
    <dgm:pt modelId="{7E4B1F14-A578-4B74-88F9-EE9DC9D37A5F}" type="pres">
      <dgm:prSet presAssocID="{A070B500-46F5-44F7-A8F7-BC947684E105}" presName="rootConnector" presStyleLbl="node2" presStyleIdx="2" presStyleCnt="3"/>
      <dgm:spPr/>
    </dgm:pt>
    <dgm:pt modelId="{A96F88AB-9E81-4A58-B758-9BAE592D603F}" type="pres">
      <dgm:prSet presAssocID="{A070B500-46F5-44F7-A8F7-BC947684E105}" presName="hierChild4" presStyleCnt="0"/>
      <dgm:spPr/>
    </dgm:pt>
    <dgm:pt modelId="{88108F27-5110-408E-B0C4-AB062DF12E55}" type="pres">
      <dgm:prSet presAssocID="{8E59E50C-F0B2-4096-908B-A0A7DBCA4C68}" presName="Name37" presStyleLbl="parChTrans1D3" presStyleIdx="5" presStyleCnt="8"/>
      <dgm:spPr/>
    </dgm:pt>
    <dgm:pt modelId="{195CD58C-DD22-43A8-93C3-D0914439EAF1}" type="pres">
      <dgm:prSet presAssocID="{11CDB317-CCA7-43D0-9B5C-E142EA88598D}" presName="hierRoot2" presStyleCnt="0">
        <dgm:presLayoutVars>
          <dgm:hierBranch val="init"/>
        </dgm:presLayoutVars>
      </dgm:prSet>
      <dgm:spPr/>
    </dgm:pt>
    <dgm:pt modelId="{31B89BFE-5DC2-4221-B4F6-8D3EF936E1F4}" type="pres">
      <dgm:prSet presAssocID="{11CDB317-CCA7-43D0-9B5C-E142EA88598D}" presName="rootComposite" presStyleCnt="0"/>
      <dgm:spPr/>
    </dgm:pt>
    <dgm:pt modelId="{032D6208-3366-46D7-AD24-74DCD227621D}" type="pres">
      <dgm:prSet presAssocID="{11CDB317-CCA7-43D0-9B5C-E142EA88598D}" presName="rootText" presStyleLbl="node3" presStyleIdx="5" presStyleCnt="8">
        <dgm:presLayoutVars>
          <dgm:chPref val="3"/>
        </dgm:presLayoutVars>
      </dgm:prSet>
      <dgm:spPr/>
    </dgm:pt>
    <dgm:pt modelId="{E9A8E838-F37D-40A4-9D1F-ED4545C9B0D2}" type="pres">
      <dgm:prSet presAssocID="{11CDB317-CCA7-43D0-9B5C-E142EA88598D}" presName="rootConnector" presStyleLbl="node3" presStyleIdx="5" presStyleCnt="8"/>
      <dgm:spPr/>
    </dgm:pt>
    <dgm:pt modelId="{773BF6F4-35F2-4805-8C3C-A1FE23126503}" type="pres">
      <dgm:prSet presAssocID="{11CDB317-CCA7-43D0-9B5C-E142EA88598D}" presName="hierChild4" presStyleCnt="0"/>
      <dgm:spPr/>
    </dgm:pt>
    <dgm:pt modelId="{F7A79067-5BD0-4900-B59E-92DB805299A0}" type="pres">
      <dgm:prSet presAssocID="{398B5A08-26F2-4647-9510-3394E1466D2D}" presName="Name37" presStyleLbl="parChTrans1D4" presStyleIdx="10" presStyleCnt="15"/>
      <dgm:spPr/>
    </dgm:pt>
    <dgm:pt modelId="{01C3FD61-CC36-44E3-9FA0-659A136A89AE}" type="pres">
      <dgm:prSet presAssocID="{843F40A9-953A-4A04-87C4-309FB8321060}" presName="hierRoot2" presStyleCnt="0">
        <dgm:presLayoutVars>
          <dgm:hierBranch val="init"/>
        </dgm:presLayoutVars>
      </dgm:prSet>
      <dgm:spPr/>
    </dgm:pt>
    <dgm:pt modelId="{1D81F6AB-B495-42F5-ABC3-54B3C8BD0519}" type="pres">
      <dgm:prSet presAssocID="{843F40A9-953A-4A04-87C4-309FB8321060}" presName="rootComposite" presStyleCnt="0"/>
      <dgm:spPr/>
    </dgm:pt>
    <dgm:pt modelId="{508383A8-489A-4219-A4B4-0E5CB1E6FB0B}" type="pres">
      <dgm:prSet presAssocID="{843F40A9-953A-4A04-87C4-309FB8321060}" presName="rootText" presStyleLbl="node4" presStyleIdx="10" presStyleCnt="15">
        <dgm:presLayoutVars>
          <dgm:chPref val="3"/>
        </dgm:presLayoutVars>
      </dgm:prSet>
      <dgm:spPr/>
    </dgm:pt>
    <dgm:pt modelId="{FC707EEA-1BCA-4B83-96C9-80A87D4278F6}" type="pres">
      <dgm:prSet presAssocID="{843F40A9-953A-4A04-87C4-309FB8321060}" presName="rootConnector" presStyleLbl="node4" presStyleIdx="10" presStyleCnt="15"/>
      <dgm:spPr/>
    </dgm:pt>
    <dgm:pt modelId="{3BFABDB0-DA23-4429-A362-FC3F53448778}" type="pres">
      <dgm:prSet presAssocID="{843F40A9-953A-4A04-87C4-309FB8321060}" presName="hierChild4" presStyleCnt="0"/>
      <dgm:spPr/>
    </dgm:pt>
    <dgm:pt modelId="{407839DC-39F1-4DA2-82D9-85901297D81A}" type="pres">
      <dgm:prSet presAssocID="{843F40A9-953A-4A04-87C4-309FB8321060}" presName="hierChild5" presStyleCnt="0"/>
      <dgm:spPr/>
    </dgm:pt>
    <dgm:pt modelId="{1F42E064-45DA-4DE5-B4BF-7F402D00F84B}" type="pres">
      <dgm:prSet presAssocID="{11CDB317-CCA7-43D0-9B5C-E142EA88598D}" presName="hierChild5" presStyleCnt="0"/>
      <dgm:spPr/>
    </dgm:pt>
    <dgm:pt modelId="{D345CD2C-3CC9-4DCB-B393-22905DCD2FEF}" type="pres">
      <dgm:prSet presAssocID="{97A7FACF-CEF5-4133-A8EA-9A2F6F69D976}" presName="Name37" presStyleLbl="parChTrans1D3" presStyleIdx="6" presStyleCnt="8"/>
      <dgm:spPr/>
    </dgm:pt>
    <dgm:pt modelId="{5BB0017E-A3BE-4961-BC2D-D27F19F07365}" type="pres">
      <dgm:prSet presAssocID="{2F5204C3-73DB-439E-9AC8-D4DBDE4D8F6F}" presName="hierRoot2" presStyleCnt="0">
        <dgm:presLayoutVars>
          <dgm:hierBranch val="init"/>
        </dgm:presLayoutVars>
      </dgm:prSet>
      <dgm:spPr/>
    </dgm:pt>
    <dgm:pt modelId="{6BD3F529-BF1D-439D-A9EC-47972A93BA67}" type="pres">
      <dgm:prSet presAssocID="{2F5204C3-73DB-439E-9AC8-D4DBDE4D8F6F}" presName="rootComposite" presStyleCnt="0"/>
      <dgm:spPr/>
    </dgm:pt>
    <dgm:pt modelId="{046C91F9-6838-42A8-945A-92724AB14FB9}" type="pres">
      <dgm:prSet presAssocID="{2F5204C3-73DB-439E-9AC8-D4DBDE4D8F6F}" presName="rootText" presStyleLbl="node3" presStyleIdx="6" presStyleCnt="8">
        <dgm:presLayoutVars>
          <dgm:chPref val="3"/>
        </dgm:presLayoutVars>
      </dgm:prSet>
      <dgm:spPr/>
    </dgm:pt>
    <dgm:pt modelId="{B4DEC8AC-EFC0-4B35-B1F6-B45102730ABF}" type="pres">
      <dgm:prSet presAssocID="{2F5204C3-73DB-439E-9AC8-D4DBDE4D8F6F}" presName="rootConnector" presStyleLbl="node3" presStyleIdx="6" presStyleCnt="8"/>
      <dgm:spPr/>
    </dgm:pt>
    <dgm:pt modelId="{7D7D5DB7-2A35-47F0-A18C-26A8755923C5}" type="pres">
      <dgm:prSet presAssocID="{2F5204C3-73DB-439E-9AC8-D4DBDE4D8F6F}" presName="hierChild4" presStyleCnt="0"/>
      <dgm:spPr/>
    </dgm:pt>
    <dgm:pt modelId="{90A5560A-869C-4178-A31C-EF869A64BF5E}" type="pres">
      <dgm:prSet presAssocID="{015B3BD4-F6B6-4D77-8112-F62A0C7C7E86}" presName="Name37" presStyleLbl="parChTrans1D4" presStyleIdx="11" presStyleCnt="15"/>
      <dgm:spPr/>
    </dgm:pt>
    <dgm:pt modelId="{BF7877F5-8BFD-48E9-A648-A5A79F326278}" type="pres">
      <dgm:prSet presAssocID="{E31F20CD-A943-4B67-95D1-4B3590C26CBF}" presName="hierRoot2" presStyleCnt="0">
        <dgm:presLayoutVars>
          <dgm:hierBranch val="init"/>
        </dgm:presLayoutVars>
      </dgm:prSet>
      <dgm:spPr/>
    </dgm:pt>
    <dgm:pt modelId="{18B28C11-63B7-4C06-ACB0-5E4DB9FCE1F0}" type="pres">
      <dgm:prSet presAssocID="{E31F20CD-A943-4B67-95D1-4B3590C26CBF}" presName="rootComposite" presStyleCnt="0"/>
      <dgm:spPr/>
    </dgm:pt>
    <dgm:pt modelId="{3F8E7507-0B5A-4439-B6D3-CB88AAD2CC1F}" type="pres">
      <dgm:prSet presAssocID="{E31F20CD-A943-4B67-95D1-4B3590C26CBF}" presName="rootText" presStyleLbl="node4" presStyleIdx="11" presStyleCnt="15">
        <dgm:presLayoutVars>
          <dgm:chPref val="3"/>
        </dgm:presLayoutVars>
      </dgm:prSet>
      <dgm:spPr/>
    </dgm:pt>
    <dgm:pt modelId="{7D8A372C-9B38-46AC-AFAD-E0227777048E}" type="pres">
      <dgm:prSet presAssocID="{E31F20CD-A943-4B67-95D1-4B3590C26CBF}" presName="rootConnector" presStyleLbl="node4" presStyleIdx="11" presStyleCnt="15"/>
      <dgm:spPr/>
    </dgm:pt>
    <dgm:pt modelId="{A6149220-4DB6-4F68-9534-EA47410B14E3}" type="pres">
      <dgm:prSet presAssocID="{E31F20CD-A943-4B67-95D1-4B3590C26CBF}" presName="hierChild4" presStyleCnt="0"/>
      <dgm:spPr/>
    </dgm:pt>
    <dgm:pt modelId="{2DA6B53F-8BD2-46FF-8612-6260902F0D4E}" type="pres">
      <dgm:prSet presAssocID="{E31F20CD-A943-4B67-95D1-4B3590C26CBF}" presName="hierChild5" presStyleCnt="0"/>
      <dgm:spPr/>
    </dgm:pt>
    <dgm:pt modelId="{89DDDC84-EAE1-4287-A772-9F0F8F3BEA07}" type="pres">
      <dgm:prSet presAssocID="{67ADA84C-F43B-4106-8178-3C4E16BE083C}" presName="Name37" presStyleLbl="parChTrans1D4" presStyleIdx="12" presStyleCnt="15"/>
      <dgm:spPr/>
    </dgm:pt>
    <dgm:pt modelId="{0EF9644C-C5FA-432F-85DF-755E35EAD82C}" type="pres">
      <dgm:prSet presAssocID="{4BDAD78E-0365-4398-B023-6B19A4D09ABC}" presName="hierRoot2" presStyleCnt="0">
        <dgm:presLayoutVars>
          <dgm:hierBranch val="init"/>
        </dgm:presLayoutVars>
      </dgm:prSet>
      <dgm:spPr/>
    </dgm:pt>
    <dgm:pt modelId="{E96427FD-154D-4BBC-9353-BEF4598AA63B}" type="pres">
      <dgm:prSet presAssocID="{4BDAD78E-0365-4398-B023-6B19A4D09ABC}" presName="rootComposite" presStyleCnt="0"/>
      <dgm:spPr/>
    </dgm:pt>
    <dgm:pt modelId="{94002DEA-0FCF-4882-8C56-ED2BB0604DC3}" type="pres">
      <dgm:prSet presAssocID="{4BDAD78E-0365-4398-B023-6B19A4D09ABC}" presName="rootText" presStyleLbl="node4" presStyleIdx="12" presStyleCnt="15">
        <dgm:presLayoutVars>
          <dgm:chPref val="3"/>
        </dgm:presLayoutVars>
      </dgm:prSet>
      <dgm:spPr/>
    </dgm:pt>
    <dgm:pt modelId="{EFD7BB8E-F947-4911-A48B-ABDEBF843941}" type="pres">
      <dgm:prSet presAssocID="{4BDAD78E-0365-4398-B023-6B19A4D09ABC}" presName="rootConnector" presStyleLbl="node4" presStyleIdx="12" presStyleCnt="15"/>
      <dgm:spPr/>
    </dgm:pt>
    <dgm:pt modelId="{BCB3A103-262E-4B7F-9DF7-7CA35DBC76F3}" type="pres">
      <dgm:prSet presAssocID="{4BDAD78E-0365-4398-B023-6B19A4D09ABC}" presName="hierChild4" presStyleCnt="0"/>
      <dgm:spPr/>
    </dgm:pt>
    <dgm:pt modelId="{905C98E7-BE47-42EB-B37A-758333F87F8A}" type="pres">
      <dgm:prSet presAssocID="{4BDAD78E-0365-4398-B023-6B19A4D09ABC}" presName="hierChild5" presStyleCnt="0"/>
      <dgm:spPr/>
    </dgm:pt>
    <dgm:pt modelId="{3360A99B-1DD1-4628-9658-649EC61374D6}" type="pres">
      <dgm:prSet presAssocID="{5C4C2457-1EE6-4243-AA50-B9F231A03237}" presName="Name37" presStyleLbl="parChTrans1D4" presStyleIdx="13" presStyleCnt="15"/>
      <dgm:spPr/>
    </dgm:pt>
    <dgm:pt modelId="{414E2F6B-ACA8-44C1-BF92-D4E440F9DFD2}" type="pres">
      <dgm:prSet presAssocID="{8F01D1A0-98DC-4C82-AA33-87958BF6C0FD}" presName="hierRoot2" presStyleCnt="0">
        <dgm:presLayoutVars>
          <dgm:hierBranch val="init"/>
        </dgm:presLayoutVars>
      </dgm:prSet>
      <dgm:spPr/>
    </dgm:pt>
    <dgm:pt modelId="{354F0B1F-6AE8-4D4F-A8D7-491E2131C7A5}" type="pres">
      <dgm:prSet presAssocID="{8F01D1A0-98DC-4C82-AA33-87958BF6C0FD}" presName="rootComposite" presStyleCnt="0"/>
      <dgm:spPr/>
    </dgm:pt>
    <dgm:pt modelId="{E9DA8DF0-73F6-4696-81F0-891E2B47D217}" type="pres">
      <dgm:prSet presAssocID="{8F01D1A0-98DC-4C82-AA33-87958BF6C0FD}" presName="rootText" presStyleLbl="node4" presStyleIdx="13" presStyleCnt="15">
        <dgm:presLayoutVars>
          <dgm:chPref val="3"/>
        </dgm:presLayoutVars>
      </dgm:prSet>
      <dgm:spPr/>
    </dgm:pt>
    <dgm:pt modelId="{086F71A2-334E-4439-BCAB-B2884275BD29}" type="pres">
      <dgm:prSet presAssocID="{8F01D1A0-98DC-4C82-AA33-87958BF6C0FD}" presName="rootConnector" presStyleLbl="node4" presStyleIdx="13" presStyleCnt="15"/>
      <dgm:spPr/>
    </dgm:pt>
    <dgm:pt modelId="{6D1A3C14-ADB6-428D-B41F-9CC6C607688C}" type="pres">
      <dgm:prSet presAssocID="{8F01D1A0-98DC-4C82-AA33-87958BF6C0FD}" presName="hierChild4" presStyleCnt="0"/>
      <dgm:spPr/>
    </dgm:pt>
    <dgm:pt modelId="{45FDE440-2869-4963-A8BA-6C2A788F0D04}" type="pres">
      <dgm:prSet presAssocID="{8F01D1A0-98DC-4C82-AA33-87958BF6C0FD}" presName="hierChild5" presStyleCnt="0"/>
      <dgm:spPr/>
    </dgm:pt>
    <dgm:pt modelId="{B0FF09C5-01D3-4CB6-9620-A0FC372B1605}" type="pres">
      <dgm:prSet presAssocID="{2F5204C3-73DB-439E-9AC8-D4DBDE4D8F6F}" presName="hierChild5" presStyleCnt="0"/>
      <dgm:spPr/>
    </dgm:pt>
    <dgm:pt modelId="{B5BD5375-109A-4F9C-95F3-C03CA406A654}" type="pres">
      <dgm:prSet presAssocID="{F8550FC1-938F-4C1E-85ED-CDE74A68EB5E}" presName="Name37" presStyleLbl="parChTrans1D3" presStyleIdx="7" presStyleCnt="8"/>
      <dgm:spPr/>
    </dgm:pt>
    <dgm:pt modelId="{ADCF74DD-5F11-48D5-A702-394EF11BAD06}" type="pres">
      <dgm:prSet presAssocID="{73F17BCF-CB7C-49AB-9ECD-7935B86E11EF}" presName="hierRoot2" presStyleCnt="0">
        <dgm:presLayoutVars>
          <dgm:hierBranch val="init"/>
        </dgm:presLayoutVars>
      </dgm:prSet>
      <dgm:spPr/>
    </dgm:pt>
    <dgm:pt modelId="{7FC74ED5-E9B2-495D-9183-FCA17EF764EE}" type="pres">
      <dgm:prSet presAssocID="{73F17BCF-CB7C-49AB-9ECD-7935B86E11EF}" presName="rootComposite" presStyleCnt="0"/>
      <dgm:spPr/>
    </dgm:pt>
    <dgm:pt modelId="{541F6B01-6031-40BD-BBE1-1E3E164FD3DA}" type="pres">
      <dgm:prSet presAssocID="{73F17BCF-CB7C-49AB-9ECD-7935B86E11EF}" presName="rootText" presStyleLbl="node3" presStyleIdx="7" presStyleCnt="8">
        <dgm:presLayoutVars>
          <dgm:chPref val="3"/>
        </dgm:presLayoutVars>
      </dgm:prSet>
      <dgm:spPr/>
    </dgm:pt>
    <dgm:pt modelId="{2CB36C6C-505D-4EEB-920D-00D816EB4ABD}" type="pres">
      <dgm:prSet presAssocID="{73F17BCF-CB7C-49AB-9ECD-7935B86E11EF}" presName="rootConnector" presStyleLbl="node3" presStyleIdx="7" presStyleCnt="8"/>
      <dgm:spPr/>
    </dgm:pt>
    <dgm:pt modelId="{5F477278-8A4F-43F8-8472-C7116F6241DC}" type="pres">
      <dgm:prSet presAssocID="{73F17BCF-CB7C-49AB-9ECD-7935B86E11EF}" presName="hierChild4" presStyleCnt="0"/>
      <dgm:spPr/>
    </dgm:pt>
    <dgm:pt modelId="{87671F93-0ABF-4E6B-8564-3F885BE19EE0}" type="pres">
      <dgm:prSet presAssocID="{68D0168F-8061-456E-85F7-A9C69C36D514}" presName="Name37" presStyleLbl="parChTrans1D4" presStyleIdx="14" presStyleCnt="15"/>
      <dgm:spPr/>
    </dgm:pt>
    <dgm:pt modelId="{23F8EE18-2D26-43E0-A794-986EB8B4ED33}" type="pres">
      <dgm:prSet presAssocID="{918396BD-ADA6-419E-BB6B-F2F2E7525871}" presName="hierRoot2" presStyleCnt="0">
        <dgm:presLayoutVars>
          <dgm:hierBranch val="init"/>
        </dgm:presLayoutVars>
      </dgm:prSet>
      <dgm:spPr/>
    </dgm:pt>
    <dgm:pt modelId="{D5231FF0-6523-4524-962E-7E9EAA650B45}" type="pres">
      <dgm:prSet presAssocID="{918396BD-ADA6-419E-BB6B-F2F2E7525871}" presName="rootComposite" presStyleCnt="0"/>
      <dgm:spPr/>
    </dgm:pt>
    <dgm:pt modelId="{2694F7EC-C541-469E-9DE8-8C04C71FC02F}" type="pres">
      <dgm:prSet presAssocID="{918396BD-ADA6-419E-BB6B-F2F2E7525871}" presName="rootText" presStyleLbl="node4" presStyleIdx="14" presStyleCnt="15">
        <dgm:presLayoutVars>
          <dgm:chPref val="3"/>
        </dgm:presLayoutVars>
      </dgm:prSet>
      <dgm:spPr/>
    </dgm:pt>
    <dgm:pt modelId="{15F191EB-D9F1-4320-88CB-2ED4925AFE93}" type="pres">
      <dgm:prSet presAssocID="{918396BD-ADA6-419E-BB6B-F2F2E7525871}" presName="rootConnector" presStyleLbl="node4" presStyleIdx="14" presStyleCnt="15"/>
      <dgm:spPr/>
    </dgm:pt>
    <dgm:pt modelId="{B52D380F-C70E-4C77-95FB-89305FFF6510}" type="pres">
      <dgm:prSet presAssocID="{918396BD-ADA6-419E-BB6B-F2F2E7525871}" presName="hierChild4" presStyleCnt="0"/>
      <dgm:spPr/>
    </dgm:pt>
    <dgm:pt modelId="{2977EAF5-9F2B-432F-A701-B83C89EEDF00}" type="pres">
      <dgm:prSet presAssocID="{918396BD-ADA6-419E-BB6B-F2F2E7525871}" presName="hierChild5" presStyleCnt="0"/>
      <dgm:spPr/>
    </dgm:pt>
    <dgm:pt modelId="{D1C70EE9-35C8-4E81-9301-232CC78D47A1}" type="pres">
      <dgm:prSet presAssocID="{73F17BCF-CB7C-49AB-9ECD-7935B86E11EF}" presName="hierChild5" presStyleCnt="0"/>
      <dgm:spPr/>
    </dgm:pt>
    <dgm:pt modelId="{AFBE8C6C-C756-4817-82D4-BCB3644A4CC7}" type="pres">
      <dgm:prSet presAssocID="{A070B500-46F5-44F7-A8F7-BC947684E105}" presName="hierChild5" presStyleCnt="0"/>
      <dgm:spPr/>
    </dgm:pt>
    <dgm:pt modelId="{6864B7DC-9CF6-45AF-A8DF-069892BD2F5C}" type="pres">
      <dgm:prSet presAssocID="{EB952D91-CDC1-44FC-9605-1EC225AE657E}" presName="hierChild3" presStyleCnt="0"/>
      <dgm:spPr/>
    </dgm:pt>
  </dgm:ptLst>
  <dgm:cxnLst>
    <dgm:cxn modelId="{22E91409-BBA4-436E-B296-C561DBE56654}" type="presOf" srcId="{E2076380-87E7-4080-A548-FEBB9E237E16}" destId="{BCF400D0-0DEB-4C1C-B9AC-679A04E86904}" srcOrd="1" destOrd="0" presId="urn:microsoft.com/office/officeart/2005/8/layout/orgChart1"/>
    <dgm:cxn modelId="{BA7B1C0A-6B35-48EC-A044-872AAC17129E}" type="presOf" srcId="{E31F20CD-A943-4B67-95D1-4B3590C26CBF}" destId="{7D8A372C-9B38-46AC-AFAD-E0227777048E}" srcOrd="1" destOrd="0" presId="urn:microsoft.com/office/officeart/2005/8/layout/orgChart1"/>
    <dgm:cxn modelId="{979F090B-08FD-4A67-9152-810451ECC430}" type="presOf" srcId="{73F17BCF-CB7C-49AB-9ECD-7935B86E11EF}" destId="{541F6B01-6031-40BD-BBE1-1E3E164FD3DA}" srcOrd="0" destOrd="0" presId="urn:microsoft.com/office/officeart/2005/8/layout/orgChart1"/>
    <dgm:cxn modelId="{ED5F9D0B-D7EC-4C98-AA26-A403E9DDA6FA}" type="presOf" srcId="{7D15C58D-2FCF-4287-B515-A0612271BC50}" destId="{EF15AEDE-6F1F-4013-AB33-996991386CBB}" srcOrd="1" destOrd="0" presId="urn:microsoft.com/office/officeart/2005/8/layout/orgChart1"/>
    <dgm:cxn modelId="{66570D0F-2E17-4194-9AB8-7E7D3FC06639}" srcId="{E4402762-CFBB-441E-9DAC-9BA716D5F24E}" destId="{7D15C58D-2FCF-4287-B515-A0612271BC50}" srcOrd="1" destOrd="0" parTransId="{41BCD231-39D0-44C6-A91B-F3718636AAAD}" sibTransId="{23A2D1B4-6F1C-46C8-913A-0A434129FEA8}"/>
    <dgm:cxn modelId="{00654911-339A-4440-91C8-A891D887D56A}" srcId="{C32DFEE5-CAFD-47CA-BDD4-5A11C2665254}" destId="{43F2A7AC-611B-4176-9F28-91EDE4D54105}" srcOrd="0" destOrd="0" parTransId="{B2E218BC-32CF-4D32-8E7A-0CAB63648527}" sibTransId="{14B36DA4-040E-4807-95CF-8BC3BF9112D3}"/>
    <dgm:cxn modelId="{BDD19714-70A9-4B2B-83DC-2D7A6570BBEB}" type="presOf" srcId="{11CDB317-CCA7-43D0-9B5C-E142EA88598D}" destId="{032D6208-3366-46D7-AD24-74DCD227621D}" srcOrd="0" destOrd="0" presId="urn:microsoft.com/office/officeart/2005/8/layout/orgChart1"/>
    <dgm:cxn modelId="{C479F018-6619-4C9B-834C-43CFE6C60809}" srcId="{4B5C526E-D6D0-4D8D-AA1C-C089EFB1C2AF}" destId="{EB952D91-CDC1-44FC-9605-1EC225AE657E}" srcOrd="0" destOrd="0" parTransId="{7B6DC2DD-787C-4589-BEC0-DBD2603793B4}" sibTransId="{FB102C8C-28E5-4462-8A15-DE9B51843A2C}"/>
    <dgm:cxn modelId="{8A8F7E19-A974-4D4D-8D78-6E7DA822F089}" srcId="{73F17BCF-CB7C-49AB-9ECD-7935B86E11EF}" destId="{918396BD-ADA6-419E-BB6B-F2F2E7525871}" srcOrd="0" destOrd="0" parTransId="{68D0168F-8061-456E-85F7-A9C69C36D514}" sibTransId="{FF293AC9-846A-442A-991C-1DFFE05CBAE8}"/>
    <dgm:cxn modelId="{867CBB1A-C60C-4C4F-AA4E-EBD775707A17}" type="presOf" srcId="{196C79EE-4811-46D1-87B7-C44F09371585}" destId="{3B077850-9BFE-4020-9CA6-FF8034BECFF6}" srcOrd="1" destOrd="0" presId="urn:microsoft.com/office/officeart/2005/8/layout/orgChart1"/>
    <dgm:cxn modelId="{AA55781F-29DB-4707-AB61-C26FEA4AF0F2}" srcId="{11CDB317-CCA7-43D0-9B5C-E142EA88598D}" destId="{843F40A9-953A-4A04-87C4-309FB8321060}" srcOrd="0" destOrd="0" parTransId="{398B5A08-26F2-4647-9510-3394E1466D2D}" sibTransId="{6B3D4D59-2F65-4694-BCD7-C7375A64F3B3}"/>
    <dgm:cxn modelId="{D2AAA01F-8DDF-4227-833E-779C82B87B78}" srcId="{118D70EB-C891-45AA-A0E1-A25A60F14118}" destId="{FB04E064-D9DE-43C6-8D45-D4EF3B4BCC62}" srcOrd="1" destOrd="0" parTransId="{893E22A7-CA73-420A-9142-C7967DBD88D9}" sibTransId="{BCE97C3E-C9BB-4D95-8BDA-C0BB3C329BBA}"/>
    <dgm:cxn modelId="{25126421-D91E-4F59-B5E5-9051AB5B75F0}" type="presOf" srcId="{67ADA84C-F43B-4106-8178-3C4E16BE083C}" destId="{89DDDC84-EAE1-4287-A772-9F0F8F3BEA07}" srcOrd="0" destOrd="0" presId="urn:microsoft.com/office/officeart/2005/8/layout/orgChart1"/>
    <dgm:cxn modelId="{55FA9C21-4E4B-42B9-A580-37053691A507}" type="presOf" srcId="{11CDB317-CCA7-43D0-9B5C-E142EA88598D}" destId="{E9A8E838-F37D-40A4-9D1F-ED4545C9B0D2}" srcOrd="1" destOrd="0" presId="urn:microsoft.com/office/officeart/2005/8/layout/orgChart1"/>
    <dgm:cxn modelId="{132C3C24-44DB-4B42-8524-9A4A97BA257E}" type="presOf" srcId="{7369D03A-885B-42DE-AA95-B417E7B0E973}" destId="{0F4C7D08-DACF-410C-ADA3-B90C68B8766E}" srcOrd="0" destOrd="0" presId="urn:microsoft.com/office/officeart/2005/8/layout/orgChart1"/>
    <dgm:cxn modelId="{59580826-4BCD-4456-ADFE-C3FDD7784B0E}" srcId="{EB952D91-CDC1-44FC-9605-1EC225AE657E}" destId="{C32DFEE5-CAFD-47CA-BDD4-5A11C2665254}" srcOrd="0" destOrd="0" parTransId="{7369D03A-885B-42DE-AA95-B417E7B0E973}" sibTransId="{5321F148-83B9-4585-8383-279D6CC9F677}"/>
    <dgm:cxn modelId="{9CA67E26-68AC-4B94-AE9F-8A202034281A}" type="presOf" srcId="{D15D6D3E-9AD9-451B-8A19-7E5C0E6B03AA}" destId="{5551400A-10FF-48EA-89B0-E7BD036E2D72}" srcOrd="0" destOrd="0" presId="urn:microsoft.com/office/officeart/2005/8/layout/orgChart1"/>
    <dgm:cxn modelId="{33B37129-57D6-412C-A04B-5256F0D1DEBF}" srcId="{43F2A7AC-611B-4176-9F28-91EDE4D54105}" destId="{CB8152BC-CF73-4923-8E04-DAA7AC508436}" srcOrd="1" destOrd="0" parTransId="{F6DB02DF-1305-4D95-A78A-3469577DA9E8}" sibTransId="{E83AC6E8-6CB7-489B-9BC0-0ECABD3AA210}"/>
    <dgm:cxn modelId="{89B27F2A-2171-4AAF-A656-73D70C4DD749}" srcId="{FD4B7E87-0C0D-4C70-9621-586D06E08BEE}" destId="{E2076380-87E7-4080-A548-FEBB9E237E16}" srcOrd="0" destOrd="0" parTransId="{562B489D-7C0C-49DF-9DB9-33D9339E865A}" sibTransId="{C23E71D7-854B-41CE-A1D2-5CEE5E6C368F}"/>
    <dgm:cxn modelId="{82C8E52A-EE60-4666-BC72-ECE2D0C8E094}" type="presOf" srcId="{8F01D1A0-98DC-4C82-AA33-87958BF6C0FD}" destId="{E9DA8DF0-73F6-4696-81F0-891E2B47D217}" srcOrd="0" destOrd="0" presId="urn:microsoft.com/office/officeart/2005/8/layout/orgChart1"/>
    <dgm:cxn modelId="{1C100F2D-0741-439E-9CF6-97F42A3BAC09}" type="presOf" srcId="{E4402762-CFBB-441E-9DAC-9BA716D5F24E}" destId="{8541B23D-5151-49E7-A3F2-B366796C5172}" srcOrd="0" destOrd="0" presId="urn:microsoft.com/office/officeart/2005/8/layout/orgChart1"/>
    <dgm:cxn modelId="{0D8DBF32-9297-48C1-8768-6B70DD9BD914}" type="presOf" srcId="{C1FA28B4-A4BE-4F79-92B3-1234D9C37899}" destId="{8A015740-93F3-4EBC-9582-63BA81D43BCD}" srcOrd="0" destOrd="0" presId="urn:microsoft.com/office/officeart/2005/8/layout/orgChart1"/>
    <dgm:cxn modelId="{C0773C3B-173F-4140-BB0A-D8491996FCBC}" type="presOf" srcId="{8F01D1A0-98DC-4C82-AA33-87958BF6C0FD}" destId="{086F71A2-334E-4439-BCAB-B2884275BD29}" srcOrd="1" destOrd="0" presId="urn:microsoft.com/office/officeart/2005/8/layout/orgChart1"/>
    <dgm:cxn modelId="{7CDB453C-D6A2-42D3-82D1-460FA5D4C179}" type="presOf" srcId="{843F40A9-953A-4A04-87C4-309FB8321060}" destId="{FC707EEA-1BCA-4B83-96C9-80A87D4278F6}" srcOrd="1" destOrd="0" presId="urn:microsoft.com/office/officeart/2005/8/layout/orgChart1"/>
    <dgm:cxn modelId="{2EDFA73C-A81F-4227-8A4D-56DABB96B559}" type="presOf" srcId="{C32DFEE5-CAFD-47CA-BDD4-5A11C2665254}" destId="{CD8A7496-57D6-4C88-B9AB-4158AAC352C4}" srcOrd="0" destOrd="0" presId="urn:microsoft.com/office/officeart/2005/8/layout/orgChart1"/>
    <dgm:cxn modelId="{881D945B-EA9D-4AA4-B0B3-E5AFB82220E0}" type="presOf" srcId="{E7F59E43-E8FC-49D8-A675-ACD96FBA1D0A}" destId="{EA350863-0ED5-42DB-8D6C-61ECCBF087F2}" srcOrd="1" destOrd="0" presId="urn:microsoft.com/office/officeart/2005/8/layout/orgChart1"/>
    <dgm:cxn modelId="{AAD18E5C-568A-4922-AA19-A1A6A2675C10}" type="presOf" srcId="{43CC5F89-F720-4385-9624-ACE23F9E1CCC}" destId="{9D6D2118-4A9A-4A1A-97F7-328C812FEECF}" srcOrd="0" destOrd="0" presId="urn:microsoft.com/office/officeart/2005/8/layout/orgChart1"/>
    <dgm:cxn modelId="{5CF63060-1280-40FA-A5A1-18FD74E73C7E}" srcId="{43F2A7AC-611B-4176-9F28-91EDE4D54105}" destId="{E7F59E43-E8FC-49D8-A675-ACD96FBA1D0A}" srcOrd="0" destOrd="0" parTransId="{BEC0C447-6389-4603-989D-5D6D1D479FBB}" sibTransId="{AC0B72A5-FC29-4518-83E2-3ACC80BC4781}"/>
    <dgm:cxn modelId="{085C7C42-86E8-460C-9E66-28E60E7685C8}" type="presOf" srcId="{43F2A7AC-611B-4176-9F28-91EDE4D54105}" destId="{DCBA7F3B-8928-414E-A034-3A5D068FC6C7}" srcOrd="0" destOrd="0" presId="urn:microsoft.com/office/officeart/2005/8/layout/orgChart1"/>
    <dgm:cxn modelId="{9A91C842-D5E1-4855-9B54-F0E77AA70562}" srcId="{EB952D91-CDC1-44FC-9605-1EC225AE657E}" destId="{118D70EB-C891-45AA-A0E1-A25A60F14118}" srcOrd="1" destOrd="0" parTransId="{E1F59AF7-AF9F-4FEB-8D1E-AE80CDBDE0C6}" sibTransId="{9B7EBE98-E08A-466B-AD67-8526A5895E23}"/>
    <dgm:cxn modelId="{8FAB7F63-69AD-4F96-9884-86687915004E}" type="presOf" srcId="{2260521D-8E9C-4516-9121-66EEDEE869FF}" destId="{0564BDB1-D873-479D-828C-1D7D04EC5FA2}" srcOrd="0" destOrd="0" presId="urn:microsoft.com/office/officeart/2005/8/layout/orgChart1"/>
    <dgm:cxn modelId="{3A659263-8333-4395-8690-AD4719A50D3A}" type="presOf" srcId="{03B1649C-42F0-4DA9-A360-296257F9D844}" destId="{28A7454B-6532-4D70-9986-E7A02F71983B}" srcOrd="1" destOrd="0" presId="urn:microsoft.com/office/officeart/2005/8/layout/orgChart1"/>
    <dgm:cxn modelId="{4700C743-67DE-4307-B3F1-A467A6300E4D}" type="presOf" srcId="{03B1649C-42F0-4DA9-A360-296257F9D844}" destId="{D76888D0-0B1F-4C32-8CE9-F725B0A592E6}" srcOrd="0" destOrd="0" presId="urn:microsoft.com/office/officeart/2005/8/layout/orgChart1"/>
    <dgm:cxn modelId="{285E1C47-D9AF-418D-8D04-1F55ACD1C4FC}" type="presOf" srcId="{E2076380-87E7-4080-A548-FEBB9E237E16}" destId="{86A82E75-C12E-43FD-B806-2223B76BB1C4}" srcOrd="0" destOrd="0" presId="urn:microsoft.com/office/officeart/2005/8/layout/orgChart1"/>
    <dgm:cxn modelId="{B375A848-F3DE-4723-9362-AD1725CAD208}" srcId="{FB04E064-D9DE-43C6-8D45-D4EF3B4BCC62}" destId="{196C79EE-4811-46D1-87B7-C44F09371585}" srcOrd="0" destOrd="0" parTransId="{D15D6D3E-9AD9-451B-8A19-7E5C0E6B03AA}" sibTransId="{D66318F1-2034-41B4-BCD3-534533FABA37}"/>
    <dgm:cxn modelId="{A868E969-54A0-4344-B985-0066929E3164}" type="presOf" srcId="{20F05A47-020A-4DE0-85CC-E4A35FEF60B5}" destId="{3CA00A9A-262A-4255-BD5A-0DFD8FD00B68}" srcOrd="0" destOrd="0" presId="urn:microsoft.com/office/officeart/2005/8/layout/orgChart1"/>
    <dgm:cxn modelId="{A18B454C-415F-4100-AC21-738FD0DB377D}" type="presOf" srcId="{4B5C526E-D6D0-4D8D-AA1C-C089EFB1C2AF}" destId="{08926BF7-5649-4F46-AE40-B4D6A3FA8F89}" srcOrd="0" destOrd="0" presId="urn:microsoft.com/office/officeart/2005/8/layout/orgChart1"/>
    <dgm:cxn modelId="{62F1154E-E83B-43F8-B166-F8764BDD02BB}" type="presOf" srcId="{43F2A7AC-611B-4176-9F28-91EDE4D54105}" destId="{19C76AB2-6D38-4EBD-89C9-4DE56E94C20E}" srcOrd="1" destOrd="0" presId="urn:microsoft.com/office/officeart/2005/8/layout/orgChart1"/>
    <dgm:cxn modelId="{9E709A4F-ACF2-416B-B110-0250A9743ADD}" type="presOf" srcId="{BEC0C447-6389-4603-989D-5D6D1D479FBB}" destId="{DE9F712D-FB3A-479F-B8FC-60F075203359}" srcOrd="0" destOrd="0" presId="urn:microsoft.com/office/officeart/2005/8/layout/orgChart1"/>
    <dgm:cxn modelId="{5D25D54F-BB8A-4130-9BA8-8D1944FDD59E}" type="presOf" srcId="{EB952D91-CDC1-44FC-9605-1EC225AE657E}" destId="{059BB773-6E3B-4613-9D8E-A627DD637BD4}" srcOrd="0" destOrd="0" presId="urn:microsoft.com/office/officeart/2005/8/layout/orgChart1"/>
    <dgm:cxn modelId="{DE896F50-14DC-4A4A-8458-14C72205F043}" type="presOf" srcId="{99DCF553-D311-4738-A5C8-255DF1E96D50}" destId="{48830BD6-F9F2-4339-9B37-A5BA6887480C}" srcOrd="1" destOrd="0" presId="urn:microsoft.com/office/officeart/2005/8/layout/orgChart1"/>
    <dgm:cxn modelId="{1F87DB72-EEB7-4919-8A20-B7E0D7C14F43}" type="presOf" srcId="{FEE8BACC-F3D7-4F6B-85EB-C33260D3E056}" destId="{7D4BF7F5-E8FB-4F05-82FE-5F6BC0254A5C}" srcOrd="0" destOrd="0" presId="urn:microsoft.com/office/officeart/2005/8/layout/orgChart1"/>
    <dgm:cxn modelId="{D0868353-379A-49FD-924D-74666C606487}" srcId="{2F5204C3-73DB-439E-9AC8-D4DBDE4D8F6F}" destId="{8F01D1A0-98DC-4C82-AA33-87958BF6C0FD}" srcOrd="2" destOrd="0" parTransId="{5C4C2457-1EE6-4243-AA50-B9F231A03237}" sibTransId="{FF6F6FDC-E6E4-4F37-B2A6-BD88100C72C0}"/>
    <dgm:cxn modelId="{A81F7354-4819-4F3C-BCA7-C3CA26AC08BA}" type="presOf" srcId="{843F40A9-953A-4A04-87C4-309FB8321060}" destId="{508383A8-489A-4219-A4B4-0E5CB1E6FB0B}" srcOrd="0" destOrd="0" presId="urn:microsoft.com/office/officeart/2005/8/layout/orgChart1"/>
    <dgm:cxn modelId="{4D5BB355-201A-4303-8483-088433A3CAE9}" type="presOf" srcId="{4BDAD78E-0365-4398-B023-6B19A4D09ABC}" destId="{94002DEA-0FCF-4882-8C56-ED2BB0604DC3}" srcOrd="0" destOrd="0" presId="urn:microsoft.com/office/officeart/2005/8/layout/orgChart1"/>
    <dgm:cxn modelId="{6B9F1B77-005C-49C1-BA3A-EE0EB8E4572B}" type="presOf" srcId="{E4402762-CFBB-441E-9DAC-9BA716D5F24E}" destId="{C2C21518-9138-4CDA-A313-968F9C356A59}" srcOrd="1" destOrd="0" presId="urn:microsoft.com/office/officeart/2005/8/layout/orgChart1"/>
    <dgm:cxn modelId="{7F330B59-9AC9-4782-B03D-D14D2037D150}" srcId="{FB04E064-D9DE-43C6-8D45-D4EF3B4BCC62}" destId="{03B1649C-42F0-4DA9-A360-296257F9D844}" srcOrd="1" destOrd="0" parTransId="{B80282CC-9168-4E06-ABB4-A41502746A90}" sibTransId="{8636EAD8-D41F-4C0F-BB30-594D2039A231}"/>
    <dgm:cxn modelId="{0D1A7E7D-7817-49FF-964E-95BCFDEB59AC}" type="presOf" srcId="{118D70EB-C891-45AA-A0E1-A25A60F14118}" destId="{A39B9127-B173-4702-A96F-06F02A8D5F40}" srcOrd="0" destOrd="0" presId="urn:microsoft.com/office/officeart/2005/8/layout/orgChart1"/>
    <dgm:cxn modelId="{D35AEE7E-BE17-4AAA-9708-915280FDA38F}" type="presOf" srcId="{FB04E064-D9DE-43C6-8D45-D4EF3B4BCC62}" destId="{D6006667-008E-4114-A972-75F910CEADC5}" srcOrd="1" destOrd="0" presId="urn:microsoft.com/office/officeart/2005/8/layout/orgChart1"/>
    <dgm:cxn modelId="{89E0BE7F-FCDB-4695-9EA2-532075525507}" type="presOf" srcId="{118D70EB-C891-45AA-A0E1-A25A60F14118}" destId="{CC89717A-CA8D-4BDF-A21D-1EC3ADBE0474}" srcOrd="1" destOrd="0" presId="urn:microsoft.com/office/officeart/2005/8/layout/orgChart1"/>
    <dgm:cxn modelId="{B5392580-812C-4A7C-BD0A-3F90CCD9A66F}" type="presOf" srcId="{41BCD231-39D0-44C6-A91B-F3718636AAAD}" destId="{A664AF54-E761-4AEA-A7C7-096BDD288798}" srcOrd="0" destOrd="0" presId="urn:microsoft.com/office/officeart/2005/8/layout/orgChart1"/>
    <dgm:cxn modelId="{7F64B380-AD03-4874-BE90-7CC95C1A1D80}" srcId="{2F5204C3-73DB-439E-9AC8-D4DBDE4D8F6F}" destId="{4BDAD78E-0365-4398-B023-6B19A4D09ABC}" srcOrd="1" destOrd="0" parTransId="{67ADA84C-F43B-4106-8178-3C4E16BE083C}" sibTransId="{EDAF4B7F-BB85-42C5-BF42-35B09A38BE12}"/>
    <dgm:cxn modelId="{142C6281-8C64-48AA-BE6A-5617392F6CF1}" type="presOf" srcId="{F8550FC1-938F-4C1E-85ED-CDE74A68EB5E}" destId="{B5BD5375-109A-4F9C-95F3-C03CA406A654}" srcOrd="0" destOrd="0" presId="urn:microsoft.com/office/officeart/2005/8/layout/orgChart1"/>
    <dgm:cxn modelId="{B061EF82-8585-4D37-831F-7B2467A20406}" type="presOf" srcId="{C32DFEE5-CAFD-47CA-BDD4-5A11C2665254}" destId="{077F72CB-C9CA-44BF-8F64-BEDF88B046BA}" srcOrd="1" destOrd="0" presId="urn:microsoft.com/office/officeart/2005/8/layout/orgChart1"/>
    <dgm:cxn modelId="{49068484-CDB7-4B66-B807-B47177C6A21A}" type="presOf" srcId="{61FC385F-AFAB-42A7-B913-615B642396F8}" destId="{D7ACD74E-D196-473C-B145-84B972D00691}" srcOrd="0" destOrd="0" presId="urn:microsoft.com/office/officeart/2005/8/layout/orgChart1"/>
    <dgm:cxn modelId="{2DE89684-1774-4D51-9C8E-C8C16779CEFA}" type="presOf" srcId="{FB04E064-D9DE-43C6-8D45-D4EF3B4BCC62}" destId="{57C839D3-DFE0-4630-8906-AA25F502F5E3}" srcOrd="0" destOrd="0" presId="urn:microsoft.com/office/officeart/2005/8/layout/orgChart1"/>
    <dgm:cxn modelId="{285D2088-10E6-4A70-9C6F-AC6CA3A05E3B}" srcId="{E4402762-CFBB-441E-9DAC-9BA716D5F24E}" destId="{EF0F2F9E-1658-4CE6-A762-A5E29372615D}" srcOrd="0" destOrd="0" parTransId="{FEE8BACC-F3D7-4F6B-85EB-C33260D3E056}" sibTransId="{A337BEF8-FA6A-44BA-817A-37F9A0C52022}"/>
    <dgm:cxn modelId="{FAC6E38A-4094-4095-BC60-DE64AF6229FC}" type="presOf" srcId="{E7F59E43-E8FC-49D8-A675-ACD96FBA1D0A}" destId="{B326CAE9-F376-4502-86C1-4AF7D4DA9E2E}" srcOrd="0" destOrd="0" presId="urn:microsoft.com/office/officeart/2005/8/layout/orgChart1"/>
    <dgm:cxn modelId="{E2099590-32C5-4040-A854-BC586E0B3D85}" type="presOf" srcId="{5C4C2457-1EE6-4243-AA50-B9F231A03237}" destId="{3360A99B-1DD1-4628-9658-649EC61374D6}" srcOrd="0" destOrd="0" presId="urn:microsoft.com/office/officeart/2005/8/layout/orgChart1"/>
    <dgm:cxn modelId="{B9C91995-9FF8-47F5-947D-4DCA5CB1A4FA}" type="presOf" srcId="{918396BD-ADA6-419E-BB6B-F2F2E7525871}" destId="{2694F7EC-C541-469E-9DE8-8C04C71FC02F}" srcOrd="0" destOrd="0" presId="urn:microsoft.com/office/officeart/2005/8/layout/orgChart1"/>
    <dgm:cxn modelId="{AA2E8595-5C56-4FF5-B438-73ABED252987}" type="presOf" srcId="{EB952D91-CDC1-44FC-9605-1EC225AE657E}" destId="{FB51714E-8DED-4DFD-976F-21464C7861D5}" srcOrd="1" destOrd="0" presId="urn:microsoft.com/office/officeart/2005/8/layout/orgChart1"/>
    <dgm:cxn modelId="{9E7A3096-BE5F-4EDE-A283-11CB4FB5319C}" type="presOf" srcId="{FD4B7E87-0C0D-4C70-9621-586D06E08BEE}" destId="{66896C8B-45BE-4644-A939-D530FA7FE94D}" srcOrd="0" destOrd="0" presId="urn:microsoft.com/office/officeart/2005/8/layout/orgChart1"/>
    <dgm:cxn modelId="{4783C499-B0DA-46CE-B233-7743F5365D8C}" srcId="{2F5204C3-73DB-439E-9AC8-D4DBDE4D8F6F}" destId="{E31F20CD-A943-4B67-95D1-4B3590C26CBF}" srcOrd="0" destOrd="0" parTransId="{015B3BD4-F6B6-4D77-8112-F62A0C7C7E86}" sibTransId="{42D1F611-4E81-4381-9ACB-FB4192F0F7D8}"/>
    <dgm:cxn modelId="{F01FC19B-A215-46A4-A7FB-A194FBFF97B7}" srcId="{A070B500-46F5-44F7-A8F7-BC947684E105}" destId="{73F17BCF-CB7C-49AB-9ECD-7935B86E11EF}" srcOrd="2" destOrd="0" parTransId="{F8550FC1-938F-4C1E-85ED-CDE74A68EB5E}" sibTransId="{25ADC8E8-C412-431E-93F6-4CBFAD15FFF3}"/>
    <dgm:cxn modelId="{6AA1269E-156E-4FBC-977F-9E8D0C0CE016}" srcId="{A070B500-46F5-44F7-A8F7-BC947684E105}" destId="{2F5204C3-73DB-439E-9AC8-D4DBDE4D8F6F}" srcOrd="1" destOrd="0" parTransId="{97A7FACF-CEF5-4133-A8EA-9A2F6F69D976}" sibTransId="{50733530-F477-4D4D-A891-73B77307375C}"/>
    <dgm:cxn modelId="{D33537A3-CFF1-4A75-8289-D709AD8FA5DD}" type="presOf" srcId="{562B489D-7C0C-49DF-9DB9-33D9339E865A}" destId="{93CE2619-3D96-43B0-B738-FCF20B050398}" srcOrd="0" destOrd="0" presId="urn:microsoft.com/office/officeart/2005/8/layout/orgChart1"/>
    <dgm:cxn modelId="{94C601A4-FD58-42D3-BE33-61A4E0298A47}" type="presOf" srcId="{015B3BD4-F6B6-4D77-8112-F62A0C7C7E86}" destId="{90A5560A-869C-4178-A31C-EF869A64BF5E}" srcOrd="0" destOrd="0" presId="urn:microsoft.com/office/officeart/2005/8/layout/orgChart1"/>
    <dgm:cxn modelId="{7B1DA0A5-1A94-4DDF-834C-0E2A61C7BD4C}" type="presOf" srcId="{43CC5F89-F720-4385-9624-ACE23F9E1CCC}" destId="{A9A938E2-BBB3-4A8D-BEC7-C2C498E5C0FC}" srcOrd="1" destOrd="0" presId="urn:microsoft.com/office/officeart/2005/8/layout/orgChart1"/>
    <dgm:cxn modelId="{A2991CA6-804B-456E-A5DE-9F32C349CDB9}" srcId="{EB952D91-CDC1-44FC-9605-1EC225AE657E}" destId="{A070B500-46F5-44F7-A8F7-BC947684E105}" srcOrd="2" destOrd="0" parTransId="{20F05A47-020A-4DE0-85CC-E4A35FEF60B5}" sibTransId="{7DE82B16-5E1D-4629-9E67-8B8079C38E93}"/>
    <dgm:cxn modelId="{FA4163AB-4282-4E44-920B-8AAB714265FE}" type="presOf" srcId="{196C79EE-4811-46D1-87B7-C44F09371585}" destId="{4E6599B7-E592-41A7-BD3C-8B926D5D85BB}" srcOrd="0" destOrd="0" presId="urn:microsoft.com/office/officeart/2005/8/layout/orgChart1"/>
    <dgm:cxn modelId="{8AD295AB-21D5-497C-A0F6-D0A6E54AF49D}" type="presOf" srcId="{CB8152BC-CF73-4923-8E04-DAA7AC508436}" destId="{576A7F2C-E659-4CD9-ABB2-649200C31B0C}" srcOrd="1" destOrd="0" presId="urn:microsoft.com/office/officeart/2005/8/layout/orgChart1"/>
    <dgm:cxn modelId="{50B0B8B2-1982-42BD-BEF0-C94D337286B4}" type="presOf" srcId="{7D15C58D-2FCF-4287-B515-A0612271BC50}" destId="{31EE0813-CE96-46D0-8B4E-BE2DF617B244}" srcOrd="0" destOrd="0" presId="urn:microsoft.com/office/officeart/2005/8/layout/orgChart1"/>
    <dgm:cxn modelId="{52511DBB-133D-416E-A643-CFBE7D1F8D1E}" type="presOf" srcId="{B2E218BC-32CF-4D32-8E7A-0CAB63648527}" destId="{82130579-9ACA-4EC5-90AD-D2B56E2DDB36}" srcOrd="0" destOrd="0" presId="urn:microsoft.com/office/officeart/2005/8/layout/orgChart1"/>
    <dgm:cxn modelId="{58C2CCBD-6562-4A24-A15F-C860D498A469}" type="presOf" srcId="{97A7FACF-CEF5-4133-A8EA-9A2F6F69D976}" destId="{D345CD2C-3CC9-4DCB-B393-22905DCD2FEF}" srcOrd="0" destOrd="0" presId="urn:microsoft.com/office/officeart/2005/8/layout/orgChart1"/>
    <dgm:cxn modelId="{226B8CBE-1999-4A8C-BBE5-B4BC703A9FF5}" type="presOf" srcId="{4BDAD78E-0365-4398-B023-6B19A4D09ABC}" destId="{EFD7BB8E-F947-4911-A48B-ABDEBF843941}" srcOrd="1" destOrd="0" presId="urn:microsoft.com/office/officeart/2005/8/layout/orgChart1"/>
    <dgm:cxn modelId="{4D10BBBE-5D60-4DFA-9CCE-6FF93E56BD8B}" type="presOf" srcId="{D2E17C9B-98AA-4D82-8005-736986D6B827}" destId="{7C758AA4-A54B-4765-80A9-7E8EECB08960}" srcOrd="1" destOrd="0" presId="urn:microsoft.com/office/officeart/2005/8/layout/orgChart1"/>
    <dgm:cxn modelId="{7002B6C0-09E7-45C5-A761-610F08710A51}" type="presOf" srcId="{CB8152BC-CF73-4923-8E04-DAA7AC508436}" destId="{EE14C6A1-4E10-4824-A542-66F290D02B3A}" srcOrd="0" destOrd="0" presId="urn:microsoft.com/office/officeart/2005/8/layout/orgChart1"/>
    <dgm:cxn modelId="{847A64C4-6C92-4DA2-AAB2-E7962B1CB0F2}" srcId="{99DCF553-D311-4738-A5C8-255DF1E96D50}" destId="{43CC5F89-F720-4385-9624-ACE23F9E1CCC}" srcOrd="1" destOrd="0" parTransId="{5D58128E-0128-42F7-85E0-E353A3F78D2A}" sibTransId="{04A5CE46-0141-4BFE-9FE5-B093DC440E11}"/>
    <dgm:cxn modelId="{D14880C6-FEEB-477F-A835-35C4C6F0A3D8}" type="presOf" srcId="{5D58128E-0128-42F7-85E0-E353A3F78D2A}" destId="{15219D9F-AEA9-41C0-8F14-93D04A0F17FD}" srcOrd="0" destOrd="0" presId="urn:microsoft.com/office/officeart/2005/8/layout/orgChart1"/>
    <dgm:cxn modelId="{77EB4BC7-4C24-4E0B-8BB7-1D49A5CDC7AA}" type="presOf" srcId="{893E22A7-CA73-420A-9142-C7967DBD88D9}" destId="{6E188B47-74D2-4380-BE09-6D6D183A774A}" srcOrd="0" destOrd="0" presId="urn:microsoft.com/office/officeart/2005/8/layout/orgChart1"/>
    <dgm:cxn modelId="{137718C8-4893-4BA1-9244-AB0130D11EEE}" srcId="{C32DFEE5-CAFD-47CA-BDD4-5A11C2665254}" destId="{99DCF553-D311-4738-A5C8-255DF1E96D50}" srcOrd="1" destOrd="0" parTransId="{AD6E7E91-BE0B-46D2-8B83-19AF3E1ED1E2}" sibTransId="{4B8AA90D-3A32-4ECB-A9F2-070ED515901B}"/>
    <dgm:cxn modelId="{A59EEDC9-55EE-4909-A931-3530B0C2BA76}" srcId="{99DCF553-D311-4738-A5C8-255DF1E96D50}" destId="{D2E17C9B-98AA-4D82-8005-736986D6B827}" srcOrd="0" destOrd="0" parTransId="{DB93ABBA-EC7F-4A85-893B-B8F66704B7CD}" sibTransId="{AB0DCA95-AE06-43F9-A0D5-ACA2E1882F0F}"/>
    <dgm:cxn modelId="{5AF3CFCB-A31B-40B0-A3C3-1A727876373C}" type="presOf" srcId="{EF0F2F9E-1658-4CE6-A762-A5E29372615D}" destId="{540F5B61-700A-479F-8C44-D0544AE529FB}" srcOrd="1" destOrd="0" presId="urn:microsoft.com/office/officeart/2005/8/layout/orgChart1"/>
    <dgm:cxn modelId="{3268EDCB-A6A2-4AAE-8D1F-1B4EFB4CB5E2}" type="presOf" srcId="{8E59E50C-F0B2-4096-908B-A0A7DBCA4C68}" destId="{88108F27-5110-408E-B0C4-AB062DF12E55}" srcOrd="0" destOrd="0" presId="urn:microsoft.com/office/officeart/2005/8/layout/orgChart1"/>
    <dgm:cxn modelId="{A28F7FCD-7E5A-4BBB-8488-12A31EC11FDF}" srcId="{99DCF553-D311-4738-A5C8-255DF1E96D50}" destId="{2260521D-8E9C-4516-9121-66EEDEE869FF}" srcOrd="2" destOrd="0" parTransId="{61FC385F-AFAB-42A7-B913-615B642396F8}" sibTransId="{61320699-A4DC-4D28-8A33-182C5944A1A7}"/>
    <dgm:cxn modelId="{F77731CF-F876-4276-8732-8CA3486B4BCD}" type="presOf" srcId="{68D0168F-8061-456E-85F7-A9C69C36D514}" destId="{87671F93-0ABF-4E6B-8564-3F885BE19EE0}" srcOrd="0" destOrd="0" presId="urn:microsoft.com/office/officeart/2005/8/layout/orgChart1"/>
    <dgm:cxn modelId="{61268BD4-17F4-4277-8BEE-33E3776AD584}" srcId="{118D70EB-C891-45AA-A0E1-A25A60F14118}" destId="{FD4B7E87-0C0D-4C70-9621-586D06E08BEE}" srcOrd="0" destOrd="0" parTransId="{41609A21-19DB-4D59-B72B-F1548616B161}" sibTransId="{11E94C47-D742-4931-9C5F-ED7C20B6E311}"/>
    <dgm:cxn modelId="{0EBBD7D4-5CAD-440E-BEAE-8B243B5537EA}" type="presOf" srcId="{73F17BCF-CB7C-49AB-9ECD-7935B86E11EF}" destId="{2CB36C6C-505D-4EEB-920D-00D816EB4ABD}" srcOrd="1" destOrd="0" presId="urn:microsoft.com/office/officeart/2005/8/layout/orgChart1"/>
    <dgm:cxn modelId="{B0F02BD6-66C7-4272-B61D-1822D350E423}" type="presOf" srcId="{41609A21-19DB-4D59-B72B-F1548616B161}" destId="{03E73D85-CA78-4BC9-89FE-61652DF173A7}" srcOrd="0" destOrd="0" presId="urn:microsoft.com/office/officeart/2005/8/layout/orgChart1"/>
    <dgm:cxn modelId="{E20141D7-A99C-4197-BE15-E65ED0C5B507}" type="presOf" srcId="{99DCF553-D311-4738-A5C8-255DF1E96D50}" destId="{3BB19705-D5B5-447A-85DD-6FCE907B6E84}" srcOrd="0" destOrd="0" presId="urn:microsoft.com/office/officeart/2005/8/layout/orgChart1"/>
    <dgm:cxn modelId="{F13950D8-673E-4AC4-B06F-213830697D08}" type="presOf" srcId="{398B5A08-26F2-4647-9510-3394E1466D2D}" destId="{F7A79067-5BD0-4900-B59E-92DB805299A0}" srcOrd="0" destOrd="0" presId="urn:microsoft.com/office/officeart/2005/8/layout/orgChart1"/>
    <dgm:cxn modelId="{8A3EE4DA-10A9-455B-87CD-0B6422E91526}" srcId="{A070B500-46F5-44F7-A8F7-BC947684E105}" destId="{11CDB317-CCA7-43D0-9B5C-E142EA88598D}" srcOrd="0" destOrd="0" parTransId="{8E59E50C-F0B2-4096-908B-A0A7DBCA4C68}" sibTransId="{8B8C1F73-3633-477A-8312-B331B4A6020E}"/>
    <dgm:cxn modelId="{EA4626DB-D6F7-4EC9-8C7B-1447ED024E0B}" type="presOf" srcId="{2F5204C3-73DB-439E-9AC8-D4DBDE4D8F6F}" destId="{B4DEC8AC-EFC0-4B35-B1F6-B45102730ABF}" srcOrd="1" destOrd="0" presId="urn:microsoft.com/office/officeart/2005/8/layout/orgChart1"/>
    <dgm:cxn modelId="{172069E4-C4F0-47F9-BC01-4A461EC6F4E8}" type="presOf" srcId="{EF0F2F9E-1658-4CE6-A762-A5E29372615D}" destId="{11DFACB4-9FE1-40B1-9029-B0B01B29D49E}" srcOrd="0" destOrd="0" presId="urn:microsoft.com/office/officeart/2005/8/layout/orgChart1"/>
    <dgm:cxn modelId="{736C5EE9-4EE3-4186-A672-F73416F7432E}" type="presOf" srcId="{AD6E7E91-BE0B-46D2-8B83-19AF3E1ED1E2}" destId="{523E51B3-B921-4BFE-AEDC-32B1F36B798C}" srcOrd="0" destOrd="0" presId="urn:microsoft.com/office/officeart/2005/8/layout/orgChart1"/>
    <dgm:cxn modelId="{996EA8E9-A31C-4266-BFEA-5D1358B13EBB}" type="presOf" srcId="{E1F59AF7-AF9F-4FEB-8D1E-AE80CDBDE0C6}" destId="{CEA509DD-E2CB-4955-8C25-A33A0D076C3B}" srcOrd="0" destOrd="0" presId="urn:microsoft.com/office/officeart/2005/8/layout/orgChart1"/>
    <dgm:cxn modelId="{9D991AEA-7E22-4342-8A35-37047DE37860}" type="presOf" srcId="{F6DB02DF-1305-4D95-A78A-3469577DA9E8}" destId="{AB0113A0-C63D-4F05-BBE6-5C967E282707}" srcOrd="0" destOrd="0" presId="urn:microsoft.com/office/officeart/2005/8/layout/orgChart1"/>
    <dgm:cxn modelId="{1E123FEA-FE2A-4D68-866A-03FCDFC7A6D8}" type="presOf" srcId="{918396BD-ADA6-419E-BB6B-F2F2E7525871}" destId="{15F191EB-D9F1-4320-88CB-2ED4925AFE93}" srcOrd="1" destOrd="0" presId="urn:microsoft.com/office/officeart/2005/8/layout/orgChart1"/>
    <dgm:cxn modelId="{4EA1B3EC-4507-401D-9A36-7B2681F9161F}" type="presOf" srcId="{D2E17C9B-98AA-4D82-8005-736986D6B827}" destId="{9D479E76-4FC9-498F-A1CF-88EF4EB020FB}" srcOrd="0" destOrd="0" presId="urn:microsoft.com/office/officeart/2005/8/layout/orgChart1"/>
    <dgm:cxn modelId="{D16242EF-1D7B-42D8-960D-09391D23D41F}" type="presOf" srcId="{A070B500-46F5-44F7-A8F7-BC947684E105}" destId="{7E4B1F14-A578-4B74-88F9-EE9DC9D37A5F}" srcOrd="1" destOrd="0" presId="urn:microsoft.com/office/officeart/2005/8/layout/orgChart1"/>
    <dgm:cxn modelId="{2C1437F1-EB28-4179-860E-DD5DCFC95C90}" type="presOf" srcId="{E31F20CD-A943-4B67-95D1-4B3590C26CBF}" destId="{3F8E7507-0B5A-4439-B6D3-CB88AAD2CC1F}" srcOrd="0" destOrd="0" presId="urn:microsoft.com/office/officeart/2005/8/layout/orgChart1"/>
    <dgm:cxn modelId="{17EF75F1-9FCC-4D97-A826-C7077F65B5AE}" type="presOf" srcId="{FD4B7E87-0C0D-4C70-9621-586D06E08BEE}" destId="{6925A368-5FEA-4C9B-B497-01A7C541F02E}" srcOrd="1" destOrd="0" presId="urn:microsoft.com/office/officeart/2005/8/layout/orgChart1"/>
    <dgm:cxn modelId="{2A94B2F4-07D6-4655-83BE-0CBAE91E5BB6}" type="presOf" srcId="{DB93ABBA-EC7F-4A85-893B-B8F66704B7CD}" destId="{1787D80A-A8B7-49CA-8D01-0A428C856E97}" srcOrd="0" destOrd="0" presId="urn:microsoft.com/office/officeart/2005/8/layout/orgChart1"/>
    <dgm:cxn modelId="{2A370FF5-1E06-4A89-98C2-D6BA50943789}" type="presOf" srcId="{B80282CC-9168-4E06-ABB4-A41502746A90}" destId="{A078434E-11E2-4F9A-BF3B-4841CFA3933A}" srcOrd="0" destOrd="0" presId="urn:microsoft.com/office/officeart/2005/8/layout/orgChart1"/>
    <dgm:cxn modelId="{0F7AD2F8-D42E-4681-824D-BAEE0EB5817B}" type="presOf" srcId="{2F5204C3-73DB-439E-9AC8-D4DBDE4D8F6F}" destId="{046C91F9-6838-42A8-945A-92724AB14FB9}" srcOrd="0" destOrd="0" presId="urn:microsoft.com/office/officeart/2005/8/layout/orgChart1"/>
    <dgm:cxn modelId="{1EF00BFD-C73F-456B-9C3C-243E4CBE5EB5}" srcId="{C32DFEE5-CAFD-47CA-BDD4-5A11C2665254}" destId="{E4402762-CFBB-441E-9DAC-9BA716D5F24E}" srcOrd="2" destOrd="0" parTransId="{C1FA28B4-A4BE-4F79-92B3-1234D9C37899}" sibTransId="{C5216CCD-B061-46AB-8D42-17080D7765B7}"/>
    <dgm:cxn modelId="{277E6FFD-3DBB-49B5-BDBF-3A2B33CC72DB}" type="presOf" srcId="{A070B500-46F5-44F7-A8F7-BC947684E105}" destId="{1ACE98ED-A480-4E02-BA53-775683AB2126}" srcOrd="0" destOrd="0" presId="urn:microsoft.com/office/officeart/2005/8/layout/orgChart1"/>
    <dgm:cxn modelId="{B6A5E9FF-B207-4776-974C-80942D05DC61}" type="presOf" srcId="{2260521D-8E9C-4516-9121-66EEDEE869FF}" destId="{A20517CC-14B6-46F6-ABC7-8439AC928588}" srcOrd="1" destOrd="0" presId="urn:microsoft.com/office/officeart/2005/8/layout/orgChart1"/>
    <dgm:cxn modelId="{F27D7E36-F923-4007-9370-B65B421A2633}" type="presParOf" srcId="{08926BF7-5649-4F46-AE40-B4D6A3FA8F89}" destId="{2C237B7D-85C6-46D6-8FFB-09AFF3A7F65D}" srcOrd="0" destOrd="0" presId="urn:microsoft.com/office/officeart/2005/8/layout/orgChart1"/>
    <dgm:cxn modelId="{C4B1530E-17F1-48A3-80A1-E36800FFCC9F}" type="presParOf" srcId="{2C237B7D-85C6-46D6-8FFB-09AFF3A7F65D}" destId="{27783D1C-9A73-46D1-816A-3038EA08E62C}" srcOrd="0" destOrd="0" presId="urn:microsoft.com/office/officeart/2005/8/layout/orgChart1"/>
    <dgm:cxn modelId="{1E759E74-2A96-478B-9307-67D147250497}" type="presParOf" srcId="{27783D1C-9A73-46D1-816A-3038EA08E62C}" destId="{059BB773-6E3B-4613-9D8E-A627DD637BD4}" srcOrd="0" destOrd="0" presId="urn:microsoft.com/office/officeart/2005/8/layout/orgChart1"/>
    <dgm:cxn modelId="{4ED37C6A-AF6A-4EE3-97BB-6B1E29EEA188}" type="presParOf" srcId="{27783D1C-9A73-46D1-816A-3038EA08E62C}" destId="{FB51714E-8DED-4DFD-976F-21464C7861D5}" srcOrd="1" destOrd="0" presId="urn:microsoft.com/office/officeart/2005/8/layout/orgChart1"/>
    <dgm:cxn modelId="{90849760-3168-4FD2-A0AB-51F4EBB45166}" type="presParOf" srcId="{2C237B7D-85C6-46D6-8FFB-09AFF3A7F65D}" destId="{ADC90122-E351-4A5D-A1C2-3F21B91D730B}" srcOrd="1" destOrd="0" presId="urn:microsoft.com/office/officeart/2005/8/layout/orgChart1"/>
    <dgm:cxn modelId="{917D7BE0-C79B-441D-8A8B-A752B0D10CCB}" type="presParOf" srcId="{ADC90122-E351-4A5D-A1C2-3F21B91D730B}" destId="{0F4C7D08-DACF-410C-ADA3-B90C68B8766E}" srcOrd="0" destOrd="0" presId="urn:microsoft.com/office/officeart/2005/8/layout/orgChart1"/>
    <dgm:cxn modelId="{CF46B504-FFAB-4BB3-9091-34FF9B3F2A71}" type="presParOf" srcId="{ADC90122-E351-4A5D-A1C2-3F21B91D730B}" destId="{282CA203-1D3C-4242-950F-3DF845CB11B7}" srcOrd="1" destOrd="0" presId="urn:microsoft.com/office/officeart/2005/8/layout/orgChart1"/>
    <dgm:cxn modelId="{00157B0D-B3F3-4F20-8F9A-B91B987120BA}" type="presParOf" srcId="{282CA203-1D3C-4242-950F-3DF845CB11B7}" destId="{AC7EF884-CA65-4F56-9A6F-861E32F75761}" srcOrd="0" destOrd="0" presId="urn:microsoft.com/office/officeart/2005/8/layout/orgChart1"/>
    <dgm:cxn modelId="{DC461154-943F-42CE-A6ED-323E0AE44528}" type="presParOf" srcId="{AC7EF884-CA65-4F56-9A6F-861E32F75761}" destId="{CD8A7496-57D6-4C88-B9AB-4158AAC352C4}" srcOrd="0" destOrd="0" presId="urn:microsoft.com/office/officeart/2005/8/layout/orgChart1"/>
    <dgm:cxn modelId="{770FCF8B-5C30-4AC0-993F-45FE128DAC79}" type="presParOf" srcId="{AC7EF884-CA65-4F56-9A6F-861E32F75761}" destId="{077F72CB-C9CA-44BF-8F64-BEDF88B046BA}" srcOrd="1" destOrd="0" presId="urn:microsoft.com/office/officeart/2005/8/layout/orgChart1"/>
    <dgm:cxn modelId="{B8E4F70B-A693-45DF-B8D4-D87978BEEDBC}" type="presParOf" srcId="{282CA203-1D3C-4242-950F-3DF845CB11B7}" destId="{9531EC27-FC60-404B-AC79-ACA80190C922}" srcOrd="1" destOrd="0" presId="urn:microsoft.com/office/officeart/2005/8/layout/orgChart1"/>
    <dgm:cxn modelId="{C75D4AA0-B142-4F25-AED6-E3E989B39FE3}" type="presParOf" srcId="{9531EC27-FC60-404B-AC79-ACA80190C922}" destId="{82130579-9ACA-4EC5-90AD-D2B56E2DDB36}" srcOrd="0" destOrd="0" presId="urn:microsoft.com/office/officeart/2005/8/layout/orgChart1"/>
    <dgm:cxn modelId="{CE797384-FDB6-414D-9696-C31F76832C0E}" type="presParOf" srcId="{9531EC27-FC60-404B-AC79-ACA80190C922}" destId="{8B77AE53-8FEA-49AD-A2C7-67F6D7E1E739}" srcOrd="1" destOrd="0" presId="urn:microsoft.com/office/officeart/2005/8/layout/orgChart1"/>
    <dgm:cxn modelId="{22CF3D6A-E4E9-4F03-8181-35FF6E9E7A14}" type="presParOf" srcId="{8B77AE53-8FEA-49AD-A2C7-67F6D7E1E739}" destId="{30617012-F34A-4EC9-9FDA-3F040A137823}" srcOrd="0" destOrd="0" presId="urn:microsoft.com/office/officeart/2005/8/layout/orgChart1"/>
    <dgm:cxn modelId="{AA15DCE9-C208-4907-8623-A4073CE3462E}" type="presParOf" srcId="{30617012-F34A-4EC9-9FDA-3F040A137823}" destId="{DCBA7F3B-8928-414E-A034-3A5D068FC6C7}" srcOrd="0" destOrd="0" presId="urn:microsoft.com/office/officeart/2005/8/layout/orgChart1"/>
    <dgm:cxn modelId="{89D1E660-82B5-485D-B0B7-FCDAF9D9AE3A}" type="presParOf" srcId="{30617012-F34A-4EC9-9FDA-3F040A137823}" destId="{19C76AB2-6D38-4EBD-89C9-4DE56E94C20E}" srcOrd="1" destOrd="0" presId="urn:microsoft.com/office/officeart/2005/8/layout/orgChart1"/>
    <dgm:cxn modelId="{F2B16DA9-1BFB-422A-A687-BF202A1A8509}" type="presParOf" srcId="{8B77AE53-8FEA-49AD-A2C7-67F6D7E1E739}" destId="{240DE7F7-A2B9-447F-828F-5E745D8D9148}" srcOrd="1" destOrd="0" presId="urn:microsoft.com/office/officeart/2005/8/layout/orgChart1"/>
    <dgm:cxn modelId="{D71A8966-C33A-4D6C-BE97-58FB64C720CF}" type="presParOf" srcId="{240DE7F7-A2B9-447F-828F-5E745D8D9148}" destId="{DE9F712D-FB3A-479F-B8FC-60F075203359}" srcOrd="0" destOrd="0" presId="urn:microsoft.com/office/officeart/2005/8/layout/orgChart1"/>
    <dgm:cxn modelId="{9FD64EAF-F9D1-4B92-9C4A-52B9FADA36C3}" type="presParOf" srcId="{240DE7F7-A2B9-447F-828F-5E745D8D9148}" destId="{85890C50-C56B-4302-B98A-A84086ECD68E}" srcOrd="1" destOrd="0" presId="urn:microsoft.com/office/officeart/2005/8/layout/orgChart1"/>
    <dgm:cxn modelId="{408210A4-E13B-4ABB-82EF-35626DCE2A56}" type="presParOf" srcId="{85890C50-C56B-4302-B98A-A84086ECD68E}" destId="{B5031599-18AF-4CF7-BA21-BB661AEA901B}" srcOrd="0" destOrd="0" presId="urn:microsoft.com/office/officeart/2005/8/layout/orgChart1"/>
    <dgm:cxn modelId="{A1DDF440-D8C8-46DC-B940-F2E5DF87D71A}" type="presParOf" srcId="{B5031599-18AF-4CF7-BA21-BB661AEA901B}" destId="{B326CAE9-F376-4502-86C1-4AF7D4DA9E2E}" srcOrd="0" destOrd="0" presId="urn:microsoft.com/office/officeart/2005/8/layout/orgChart1"/>
    <dgm:cxn modelId="{4377719D-12E1-4E40-828E-BABE9C07D349}" type="presParOf" srcId="{B5031599-18AF-4CF7-BA21-BB661AEA901B}" destId="{EA350863-0ED5-42DB-8D6C-61ECCBF087F2}" srcOrd="1" destOrd="0" presId="urn:microsoft.com/office/officeart/2005/8/layout/orgChart1"/>
    <dgm:cxn modelId="{BC43B350-0496-41E9-97FE-BD1C48E74B12}" type="presParOf" srcId="{85890C50-C56B-4302-B98A-A84086ECD68E}" destId="{AB4DEA9D-A023-4D1A-82ED-2477FAC44709}" srcOrd="1" destOrd="0" presId="urn:microsoft.com/office/officeart/2005/8/layout/orgChart1"/>
    <dgm:cxn modelId="{594E9A4B-7BC5-482D-8FC7-4E32C2A15E2C}" type="presParOf" srcId="{85890C50-C56B-4302-B98A-A84086ECD68E}" destId="{D12ADE67-79A7-4EAE-A7CB-57C33EFB5127}" srcOrd="2" destOrd="0" presId="urn:microsoft.com/office/officeart/2005/8/layout/orgChart1"/>
    <dgm:cxn modelId="{842D166E-35D1-4993-9C93-F2C58758335F}" type="presParOf" srcId="{240DE7F7-A2B9-447F-828F-5E745D8D9148}" destId="{AB0113A0-C63D-4F05-BBE6-5C967E282707}" srcOrd="2" destOrd="0" presId="urn:microsoft.com/office/officeart/2005/8/layout/orgChart1"/>
    <dgm:cxn modelId="{23CA76FB-E67A-4D1C-B7D9-96FE42C5C62C}" type="presParOf" srcId="{240DE7F7-A2B9-447F-828F-5E745D8D9148}" destId="{96AA6D32-42CF-43B6-884F-EE05181BC0F1}" srcOrd="3" destOrd="0" presId="urn:microsoft.com/office/officeart/2005/8/layout/orgChart1"/>
    <dgm:cxn modelId="{0321D514-4119-483B-B0C8-4AF359AA3744}" type="presParOf" srcId="{96AA6D32-42CF-43B6-884F-EE05181BC0F1}" destId="{970FA48A-C33C-40D0-8DD3-F213F0B89355}" srcOrd="0" destOrd="0" presId="urn:microsoft.com/office/officeart/2005/8/layout/orgChart1"/>
    <dgm:cxn modelId="{BE59DB98-9C6A-49C2-9502-FC93E23EF16C}" type="presParOf" srcId="{970FA48A-C33C-40D0-8DD3-F213F0B89355}" destId="{EE14C6A1-4E10-4824-A542-66F290D02B3A}" srcOrd="0" destOrd="0" presId="urn:microsoft.com/office/officeart/2005/8/layout/orgChart1"/>
    <dgm:cxn modelId="{53EE0B60-96A8-4DA3-9A27-EC9D7CC953C6}" type="presParOf" srcId="{970FA48A-C33C-40D0-8DD3-F213F0B89355}" destId="{576A7F2C-E659-4CD9-ABB2-649200C31B0C}" srcOrd="1" destOrd="0" presId="urn:microsoft.com/office/officeart/2005/8/layout/orgChart1"/>
    <dgm:cxn modelId="{F8FBB40D-C776-4208-AC7A-9E10481B62D9}" type="presParOf" srcId="{96AA6D32-42CF-43B6-884F-EE05181BC0F1}" destId="{29BD6F9F-3A6D-488F-83A2-E18081E36E21}" srcOrd="1" destOrd="0" presId="urn:microsoft.com/office/officeart/2005/8/layout/orgChart1"/>
    <dgm:cxn modelId="{EF4AEFBF-FF6A-48A8-8570-40B6F820D78F}" type="presParOf" srcId="{96AA6D32-42CF-43B6-884F-EE05181BC0F1}" destId="{4871215B-796F-43D5-90E2-4970576DC863}" srcOrd="2" destOrd="0" presId="urn:microsoft.com/office/officeart/2005/8/layout/orgChart1"/>
    <dgm:cxn modelId="{896FBD17-0BC5-4CC6-A0A4-7DC4CBADE2CF}" type="presParOf" srcId="{8B77AE53-8FEA-49AD-A2C7-67F6D7E1E739}" destId="{C0C3FB73-098E-4E40-B9EA-1B796CF36EEA}" srcOrd="2" destOrd="0" presId="urn:microsoft.com/office/officeart/2005/8/layout/orgChart1"/>
    <dgm:cxn modelId="{23C1CED7-A171-4A5C-A567-8B962D5D4F89}" type="presParOf" srcId="{9531EC27-FC60-404B-AC79-ACA80190C922}" destId="{523E51B3-B921-4BFE-AEDC-32B1F36B798C}" srcOrd="2" destOrd="0" presId="urn:microsoft.com/office/officeart/2005/8/layout/orgChart1"/>
    <dgm:cxn modelId="{447027CE-FE6C-49AA-A554-1DE056AF3EA6}" type="presParOf" srcId="{9531EC27-FC60-404B-AC79-ACA80190C922}" destId="{0F72AC3A-BC7A-4B90-81AD-338DA8E58C23}" srcOrd="3" destOrd="0" presId="urn:microsoft.com/office/officeart/2005/8/layout/orgChart1"/>
    <dgm:cxn modelId="{C4E2CAAF-59EA-472A-8077-DD1C4649E8B7}" type="presParOf" srcId="{0F72AC3A-BC7A-4B90-81AD-338DA8E58C23}" destId="{165938ED-CE29-4761-8FA1-2A464848140C}" srcOrd="0" destOrd="0" presId="urn:microsoft.com/office/officeart/2005/8/layout/orgChart1"/>
    <dgm:cxn modelId="{3B2D2CC1-1BC6-496D-8BDB-1F37E4321EE5}" type="presParOf" srcId="{165938ED-CE29-4761-8FA1-2A464848140C}" destId="{3BB19705-D5B5-447A-85DD-6FCE907B6E84}" srcOrd="0" destOrd="0" presId="urn:microsoft.com/office/officeart/2005/8/layout/orgChart1"/>
    <dgm:cxn modelId="{5A8115B5-4F02-4452-B29C-74832EBA2B8B}" type="presParOf" srcId="{165938ED-CE29-4761-8FA1-2A464848140C}" destId="{48830BD6-F9F2-4339-9B37-A5BA6887480C}" srcOrd="1" destOrd="0" presId="urn:microsoft.com/office/officeart/2005/8/layout/orgChart1"/>
    <dgm:cxn modelId="{6177DAC0-6EBF-45C5-B971-27A3032A8F07}" type="presParOf" srcId="{0F72AC3A-BC7A-4B90-81AD-338DA8E58C23}" destId="{BBD22F17-8090-40D7-A8B6-8DEDE01F9AC3}" srcOrd="1" destOrd="0" presId="urn:microsoft.com/office/officeart/2005/8/layout/orgChart1"/>
    <dgm:cxn modelId="{2965E49F-7016-4BB6-AF8F-0110CA28B67C}" type="presParOf" srcId="{BBD22F17-8090-40D7-A8B6-8DEDE01F9AC3}" destId="{1787D80A-A8B7-49CA-8D01-0A428C856E97}" srcOrd="0" destOrd="0" presId="urn:microsoft.com/office/officeart/2005/8/layout/orgChart1"/>
    <dgm:cxn modelId="{02C35C47-DB4F-4023-A6BF-18075EE1A62F}" type="presParOf" srcId="{BBD22F17-8090-40D7-A8B6-8DEDE01F9AC3}" destId="{C845BB80-C37B-4FCD-8EFF-D6F31DBBC633}" srcOrd="1" destOrd="0" presId="urn:microsoft.com/office/officeart/2005/8/layout/orgChart1"/>
    <dgm:cxn modelId="{F1FAF70C-7505-4E86-885A-0139EB5874F1}" type="presParOf" srcId="{C845BB80-C37B-4FCD-8EFF-D6F31DBBC633}" destId="{B26A5A3D-AFBD-452E-96CA-2B35D38E8761}" srcOrd="0" destOrd="0" presId="urn:microsoft.com/office/officeart/2005/8/layout/orgChart1"/>
    <dgm:cxn modelId="{8DEE8FB1-21E0-472D-A229-E2068E1B3F62}" type="presParOf" srcId="{B26A5A3D-AFBD-452E-96CA-2B35D38E8761}" destId="{9D479E76-4FC9-498F-A1CF-88EF4EB020FB}" srcOrd="0" destOrd="0" presId="urn:microsoft.com/office/officeart/2005/8/layout/orgChart1"/>
    <dgm:cxn modelId="{F0B50FAB-5F98-447F-8620-002569D374F6}" type="presParOf" srcId="{B26A5A3D-AFBD-452E-96CA-2B35D38E8761}" destId="{7C758AA4-A54B-4765-80A9-7E8EECB08960}" srcOrd="1" destOrd="0" presId="urn:microsoft.com/office/officeart/2005/8/layout/orgChart1"/>
    <dgm:cxn modelId="{7A4BEB24-F0C3-4B77-BE7D-366DACDD6FD0}" type="presParOf" srcId="{C845BB80-C37B-4FCD-8EFF-D6F31DBBC633}" destId="{C8D3BF3E-7184-4E5B-88C9-5336ED33C68C}" srcOrd="1" destOrd="0" presId="urn:microsoft.com/office/officeart/2005/8/layout/orgChart1"/>
    <dgm:cxn modelId="{C9591D21-E6A8-48ED-9F5D-31A60150A5CB}" type="presParOf" srcId="{C845BB80-C37B-4FCD-8EFF-D6F31DBBC633}" destId="{CAF72AB4-AD2A-4610-9293-26F5026E40C2}" srcOrd="2" destOrd="0" presId="urn:microsoft.com/office/officeart/2005/8/layout/orgChart1"/>
    <dgm:cxn modelId="{1C432208-CAFD-4B3C-8700-5B49D5D79DE4}" type="presParOf" srcId="{BBD22F17-8090-40D7-A8B6-8DEDE01F9AC3}" destId="{15219D9F-AEA9-41C0-8F14-93D04A0F17FD}" srcOrd="2" destOrd="0" presId="urn:microsoft.com/office/officeart/2005/8/layout/orgChart1"/>
    <dgm:cxn modelId="{7E07A7FB-CA69-44F7-A362-C3D1B8FD355B}" type="presParOf" srcId="{BBD22F17-8090-40D7-A8B6-8DEDE01F9AC3}" destId="{37D7F590-49DF-4AC8-9331-F3BC711EFD56}" srcOrd="3" destOrd="0" presId="urn:microsoft.com/office/officeart/2005/8/layout/orgChart1"/>
    <dgm:cxn modelId="{2B6A088D-98BD-47FD-A525-A7A445E6BA74}" type="presParOf" srcId="{37D7F590-49DF-4AC8-9331-F3BC711EFD56}" destId="{95426F08-47D7-4413-B458-04AF6683C68B}" srcOrd="0" destOrd="0" presId="urn:microsoft.com/office/officeart/2005/8/layout/orgChart1"/>
    <dgm:cxn modelId="{54F7467C-A451-47DF-9738-201BF2088F7E}" type="presParOf" srcId="{95426F08-47D7-4413-B458-04AF6683C68B}" destId="{9D6D2118-4A9A-4A1A-97F7-328C812FEECF}" srcOrd="0" destOrd="0" presId="urn:microsoft.com/office/officeart/2005/8/layout/orgChart1"/>
    <dgm:cxn modelId="{AEDED70E-D010-4E55-8451-54C41A196630}" type="presParOf" srcId="{95426F08-47D7-4413-B458-04AF6683C68B}" destId="{A9A938E2-BBB3-4A8D-BEC7-C2C498E5C0FC}" srcOrd="1" destOrd="0" presId="urn:microsoft.com/office/officeart/2005/8/layout/orgChart1"/>
    <dgm:cxn modelId="{9225BED2-44A6-48C2-ACB9-E01262557537}" type="presParOf" srcId="{37D7F590-49DF-4AC8-9331-F3BC711EFD56}" destId="{1778F78F-EA0C-4B92-A664-34DE56552E3C}" srcOrd="1" destOrd="0" presId="urn:microsoft.com/office/officeart/2005/8/layout/orgChart1"/>
    <dgm:cxn modelId="{1EB5753C-A058-47E1-9369-ABFF4835219A}" type="presParOf" srcId="{37D7F590-49DF-4AC8-9331-F3BC711EFD56}" destId="{4E50D027-DFE0-447B-8891-061886EB3F74}" srcOrd="2" destOrd="0" presId="urn:microsoft.com/office/officeart/2005/8/layout/orgChart1"/>
    <dgm:cxn modelId="{03F46249-D6F8-4523-A304-E5488C8AFCA4}" type="presParOf" srcId="{BBD22F17-8090-40D7-A8B6-8DEDE01F9AC3}" destId="{D7ACD74E-D196-473C-B145-84B972D00691}" srcOrd="4" destOrd="0" presId="urn:microsoft.com/office/officeart/2005/8/layout/orgChart1"/>
    <dgm:cxn modelId="{E0CF2F32-CE0D-48E3-9428-64391D0FD28C}" type="presParOf" srcId="{BBD22F17-8090-40D7-A8B6-8DEDE01F9AC3}" destId="{3D5138D8-9409-49BB-9B39-7A10C49C0F86}" srcOrd="5" destOrd="0" presId="urn:microsoft.com/office/officeart/2005/8/layout/orgChart1"/>
    <dgm:cxn modelId="{B10BF0BE-6C1A-45CF-96C0-E2BE3C3E140A}" type="presParOf" srcId="{3D5138D8-9409-49BB-9B39-7A10C49C0F86}" destId="{7556153D-AE80-4E45-98BF-8C1804AA7B2E}" srcOrd="0" destOrd="0" presId="urn:microsoft.com/office/officeart/2005/8/layout/orgChart1"/>
    <dgm:cxn modelId="{975318D9-71EE-44B5-806A-707497D0D050}" type="presParOf" srcId="{7556153D-AE80-4E45-98BF-8C1804AA7B2E}" destId="{0564BDB1-D873-479D-828C-1D7D04EC5FA2}" srcOrd="0" destOrd="0" presId="urn:microsoft.com/office/officeart/2005/8/layout/orgChart1"/>
    <dgm:cxn modelId="{09296276-5CF0-4924-A1EB-0B99FD32C249}" type="presParOf" srcId="{7556153D-AE80-4E45-98BF-8C1804AA7B2E}" destId="{A20517CC-14B6-46F6-ABC7-8439AC928588}" srcOrd="1" destOrd="0" presId="urn:microsoft.com/office/officeart/2005/8/layout/orgChart1"/>
    <dgm:cxn modelId="{9B0A6F32-9810-4039-B439-0C959609E663}" type="presParOf" srcId="{3D5138D8-9409-49BB-9B39-7A10C49C0F86}" destId="{5F5A2DC6-1694-47A8-AA09-C5957D5B49BD}" srcOrd="1" destOrd="0" presId="urn:microsoft.com/office/officeart/2005/8/layout/orgChart1"/>
    <dgm:cxn modelId="{FA094704-EC5C-4341-951D-1B6B23D79AEB}" type="presParOf" srcId="{3D5138D8-9409-49BB-9B39-7A10C49C0F86}" destId="{2ABE06FE-3ACE-4A33-8057-35BE0AB4BD81}" srcOrd="2" destOrd="0" presId="urn:microsoft.com/office/officeart/2005/8/layout/orgChart1"/>
    <dgm:cxn modelId="{B1363773-AE4F-4941-9F5F-9A980AC44DCC}" type="presParOf" srcId="{0F72AC3A-BC7A-4B90-81AD-338DA8E58C23}" destId="{E36178CF-CC3D-4FB2-83C4-16080CBB50CC}" srcOrd="2" destOrd="0" presId="urn:microsoft.com/office/officeart/2005/8/layout/orgChart1"/>
    <dgm:cxn modelId="{DAB00070-0B74-49A5-A4F9-1A7A06AF83BA}" type="presParOf" srcId="{9531EC27-FC60-404B-AC79-ACA80190C922}" destId="{8A015740-93F3-4EBC-9582-63BA81D43BCD}" srcOrd="4" destOrd="0" presId="urn:microsoft.com/office/officeart/2005/8/layout/orgChart1"/>
    <dgm:cxn modelId="{8F29A527-A39D-48F2-AA8A-1D2540B15B31}" type="presParOf" srcId="{9531EC27-FC60-404B-AC79-ACA80190C922}" destId="{99925D0B-0136-4FC9-84E2-6AC84EF883AB}" srcOrd="5" destOrd="0" presId="urn:microsoft.com/office/officeart/2005/8/layout/orgChart1"/>
    <dgm:cxn modelId="{15A0669A-AEB6-4A53-B67A-37A3F3429305}" type="presParOf" srcId="{99925D0B-0136-4FC9-84E2-6AC84EF883AB}" destId="{6BE92133-1142-4106-AB7E-DD75ED404CF9}" srcOrd="0" destOrd="0" presId="urn:microsoft.com/office/officeart/2005/8/layout/orgChart1"/>
    <dgm:cxn modelId="{3FB387A3-3140-43B8-9B4F-0DFBF653B22A}" type="presParOf" srcId="{6BE92133-1142-4106-AB7E-DD75ED404CF9}" destId="{8541B23D-5151-49E7-A3F2-B366796C5172}" srcOrd="0" destOrd="0" presId="urn:microsoft.com/office/officeart/2005/8/layout/orgChart1"/>
    <dgm:cxn modelId="{A7482D17-9AD1-4EA1-8ED7-DA501EDA0EE8}" type="presParOf" srcId="{6BE92133-1142-4106-AB7E-DD75ED404CF9}" destId="{C2C21518-9138-4CDA-A313-968F9C356A59}" srcOrd="1" destOrd="0" presId="urn:microsoft.com/office/officeart/2005/8/layout/orgChart1"/>
    <dgm:cxn modelId="{58E5D57D-6BFE-4E9C-9E8F-57F861E0076F}" type="presParOf" srcId="{99925D0B-0136-4FC9-84E2-6AC84EF883AB}" destId="{5AEF7DF5-85FD-4F12-B295-94CF2B5BAB37}" srcOrd="1" destOrd="0" presId="urn:microsoft.com/office/officeart/2005/8/layout/orgChart1"/>
    <dgm:cxn modelId="{1CA93024-9EA0-4FEF-86BF-E0942E447097}" type="presParOf" srcId="{5AEF7DF5-85FD-4F12-B295-94CF2B5BAB37}" destId="{7D4BF7F5-E8FB-4F05-82FE-5F6BC0254A5C}" srcOrd="0" destOrd="0" presId="urn:microsoft.com/office/officeart/2005/8/layout/orgChart1"/>
    <dgm:cxn modelId="{070204FC-2B42-4564-B9F6-0B9D6E18B673}" type="presParOf" srcId="{5AEF7DF5-85FD-4F12-B295-94CF2B5BAB37}" destId="{87B96853-67F7-4D2C-AB97-83102D073516}" srcOrd="1" destOrd="0" presId="urn:microsoft.com/office/officeart/2005/8/layout/orgChart1"/>
    <dgm:cxn modelId="{938F90BC-28CD-40C4-AFDF-A3458E2CC7FB}" type="presParOf" srcId="{87B96853-67F7-4D2C-AB97-83102D073516}" destId="{7EFC5AAF-E4E8-42C2-83AD-F1CA3C180326}" srcOrd="0" destOrd="0" presId="urn:microsoft.com/office/officeart/2005/8/layout/orgChart1"/>
    <dgm:cxn modelId="{88591F46-14C5-410E-ACE4-6209D08BC0FE}" type="presParOf" srcId="{7EFC5AAF-E4E8-42C2-83AD-F1CA3C180326}" destId="{11DFACB4-9FE1-40B1-9029-B0B01B29D49E}" srcOrd="0" destOrd="0" presId="urn:microsoft.com/office/officeart/2005/8/layout/orgChart1"/>
    <dgm:cxn modelId="{020A9213-A388-45F2-A140-E8D96B573CD2}" type="presParOf" srcId="{7EFC5AAF-E4E8-42C2-83AD-F1CA3C180326}" destId="{540F5B61-700A-479F-8C44-D0544AE529FB}" srcOrd="1" destOrd="0" presId="urn:microsoft.com/office/officeart/2005/8/layout/orgChart1"/>
    <dgm:cxn modelId="{0B677FFC-A1C3-45D6-AF9A-B7345B14E0FC}" type="presParOf" srcId="{87B96853-67F7-4D2C-AB97-83102D073516}" destId="{41702CA1-7764-46D7-92A5-986011733238}" srcOrd="1" destOrd="0" presId="urn:microsoft.com/office/officeart/2005/8/layout/orgChart1"/>
    <dgm:cxn modelId="{2B1344AA-90DE-480C-9989-2A9AF17396FF}" type="presParOf" srcId="{87B96853-67F7-4D2C-AB97-83102D073516}" destId="{E5F610A6-C333-4FEA-9006-E83CC9217E13}" srcOrd="2" destOrd="0" presId="urn:microsoft.com/office/officeart/2005/8/layout/orgChart1"/>
    <dgm:cxn modelId="{3EB2FC66-36D9-46FF-B085-4544A3A4C283}" type="presParOf" srcId="{5AEF7DF5-85FD-4F12-B295-94CF2B5BAB37}" destId="{A664AF54-E761-4AEA-A7C7-096BDD288798}" srcOrd="2" destOrd="0" presId="urn:microsoft.com/office/officeart/2005/8/layout/orgChart1"/>
    <dgm:cxn modelId="{58D603F6-CE89-4E3A-9A0E-BA6BBBDC7522}" type="presParOf" srcId="{5AEF7DF5-85FD-4F12-B295-94CF2B5BAB37}" destId="{663F7710-2A88-4B12-A267-2570F6662A69}" srcOrd="3" destOrd="0" presId="urn:microsoft.com/office/officeart/2005/8/layout/orgChart1"/>
    <dgm:cxn modelId="{DCFB3192-53AF-4C18-80AB-DA13732C7B99}" type="presParOf" srcId="{663F7710-2A88-4B12-A267-2570F6662A69}" destId="{127C0DC5-1636-4BA9-9175-6E7C10552C9B}" srcOrd="0" destOrd="0" presId="urn:microsoft.com/office/officeart/2005/8/layout/orgChart1"/>
    <dgm:cxn modelId="{50783E08-B3B9-4F1C-84B6-E7DBE28ECE6B}" type="presParOf" srcId="{127C0DC5-1636-4BA9-9175-6E7C10552C9B}" destId="{31EE0813-CE96-46D0-8B4E-BE2DF617B244}" srcOrd="0" destOrd="0" presId="urn:microsoft.com/office/officeart/2005/8/layout/orgChart1"/>
    <dgm:cxn modelId="{B5B8422D-1897-4794-BB20-C09E0B501A26}" type="presParOf" srcId="{127C0DC5-1636-4BA9-9175-6E7C10552C9B}" destId="{EF15AEDE-6F1F-4013-AB33-996991386CBB}" srcOrd="1" destOrd="0" presId="urn:microsoft.com/office/officeart/2005/8/layout/orgChart1"/>
    <dgm:cxn modelId="{FECC6FCB-25DE-44FE-BA8D-67BBC9710A0A}" type="presParOf" srcId="{663F7710-2A88-4B12-A267-2570F6662A69}" destId="{D93541B1-DD52-4CB1-95C2-5530448FA403}" srcOrd="1" destOrd="0" presId="urn:microsoft.com/office/officeart/2005/8/layout/orgChart1"/>
    <dgm:cxn modelId="{219BD940-6B89-410B-84B8-5F0CC04D449E}" type="presParOf" srcId="{663F7710-2A88-4B12-A267-2570F6662A69}" destId="{66BDFD8C-2961-48FD-A893-1AB58643F5C3}" srcOrd="2" destOrd="0" presId="urn:microsoft.com/office/officeart/2005/8/layout/orgChart1"/>
    <dgm:cxn modelId="{D89A9925-A7E5-4367-829E-5037DCA075DC}" type="presParOf" srcId="{99925D0B-0136-4FC9-84E2-6AC84EF883AB}" destId="{3FA1919E-92D5-4571-A27A-7D2EFDF6F349}" srcOrd="2" destOrd="0" presId="urn:microsoft.com/office/officeart/2005/8/layout/orgChart1"/>
    <dgm:cxn modelId="{CE52377A-DA75-49FA-9FCF-8182F8CED15C}" type="presParOf" srcId="{282CA203-1D3C-4242-950F-3DF845CB11B7}" destId="{B00D6978-4366-4CCF-9FCA-5E1FC3BB6AB2}" srcOrd="2" destOrd="0" presId="urn:microsoft.com/office/officeart/2005/8/layout/orgChart1"/>
    <dgm:cxn modelId="{8AB910BC-DD59-4DCA-A266-B9A52B0E771E}" type="presParOf" srcId="{ADC90122-E351-4A5D-A1C2-3F21B91D730B}" destId="{CEA509DD-E2CB-4955-8C25-A33A0D076C3B}" srcOrd="2" destOrd="0" presId="urn:microsoft.com/office/officeart/2005/8/layout/orgChart1"/>
    <dgm:cxn modelId="{D337CDC0-8C36-4E0A-8B7F-399205371A01}" type="presParOf" srcId="{ADC90122-E351-4A5D-A1C2-3F21B91D730B}" destId="{417991D2-88D7-4346-81A0-4666277AD3D5}" srcOrd="3" destOrd="0" presId="urn:microsoft.com/office/officeart/2005/8/layout/orgChart1"/>
    <dgm:cxn modelId="{A2F63356-6B6E-4134-B0C7-1E26A7CB9925}" type="presParOf" srcId="{417991D2-88D7-4346-81A0-4666277AD3D5}" destId="{20882FD3-A35A-4B27-B77C-2B17EBE8F750}" srcOrd="0" destOrd="0" presId="urn:microsoft.com/office/officeart/2005/8/layout/orgChart1"/>
    <dgm:cxn modelId="{C9AE0F4A-F456-4114-A6D8-AB756F4EACB5}" type="presParOf" srcId="{20882FD3-A35A-4B27-B77C-2B17EBE8F750}" destId="{A39B9127-B173-4702-A96F-06F02A8D5F40}" srcOrd="0" destOrd="0" presId="urn:microsoft.com/office/officeart/2005/8/layout/orgChart1"/>
    <dgm:cxn modelId="{F8BEF499-9664-46E6-8CBC-C0240C762D83}" type="presParOf" srcId="{20882FD3-A35A-4B27-B77C-2B17EBE8F750}" destId="{CC89717A-CA8D-4BDF-A21D-1EC3ADBE0474}" srcOrd="1" destOrd="0" presId="urn:microsoft.com/office/officeart/2005/8/layout/orgChart1"/>
    <dgm:cxn modelId="{E69D37CA-1167-46CF-A391-2F1C934CC61A}" type="presParOf" srcId="{417991D2-88D7-4346-81A0-4666277AD3D5}" destId="{B23627CF-A976-45A6-93FA-8A82713364B8}" srcOrd="1" destOrd="0" presId="urn:microsoft.com/office/officeart/2005/8/layout/orgChart1"/>
    <dgm:cxn modelId="{C143BE62-9F79-48E9-ABF7-32B96F300F66}" type="presParOf" srcId="{B23627CF-A976-45A6-93FA-8A82713364B8}" destId="{03E73D85-CA78-4BC9-89FE-61652DF173A7}" srcOrd="0" destOrd="0" presId="urn:microsoft.com/office/officeart/2005/8/layout/orgChart1"/>
    <dgm:cxn modelId="{A56A8E5C-5629-446B-AECC-ACB151A845D8}" type="presParOf" srcId="{B23627CF-A976-45A6-93FA-8A82713364B8}" destId="{8126D88E-B564-49F7-B3FF-4FE0B966DC0F}" srcOrd="1" destOrd="0" presId="urn:microsoft.com/office/officeart/2005/8/layout/orgChart1"/>
    <dgm:cxn modelId="{5DEDE9DF-BACF-4F63-BAE0-DBD8E30A5368}" type="presParOf" srcId="{8126D88E-B564-49F7-B3FF-4FE0B966DC0F}" destId="{9B1B3011-DB25-49E0-833C-6A62EF2F8077}" srcOrd="0" destOrd="0" presId="urn:microsoft.com/office/officeart/2005/8/layout/orgChart1"/>
    <dgm:cxn modelId="{D6148665-5F4A-43F1-8332-9AE7CABBD1DC}" type="presParOf" srcId="{9B1B3011-DB25-49E0-833C-6A62EF2F8077}" destId="{66896C8B-45BE-4644-A939-D530FA7FE94D}" srcOrd="0" destOrd="0" presId="urn:microsoft.com/office/officeart/2005/8/layout/orgChart1"/>
    <dgm:cxn modelId="{3F273EE6-7219-4E70-8D96-7FE6F52C97F0}" type="presParOf" srcId="{9B1B3011-DB25-49E0-833C-6A62EF2F8077}" destId="{6925A368-5FEA-4C9B-B497-01A7C541F02E}" srcOrd="1" destOrd="0" presId="urn:microsoft.com/office/officeart/2005/8/layout/orgChart1"/>
    <dgm:cxn modelId="{8F774479-7104-4D43-870D-793958674D01}" type="presParOf" srcId="{8126D88E-B564-49F7-B3FF-4FE0B966DC0F}" destId="{74E16B63-4EDB-4E20-A9B2-48C5B8F8E529}" srcOrd="1" destOrd="0" presId="urn:microsoft.com/office/officeart/2005/8/layout/orgChart1"/>
    <dgm:cxn modelId="{1E81EDE3-6ED8-4F04-8051-96A3EF1EEAD1}" type="presParOf" srcId="{74E16B63-4EDB-4E20-A9B2-48C5B8F8E529}" destId="{93CE2619-3D96-43B0-B738-FCF20B050398}" srcOrd="0" destOrd="0" presId="urn:microsoft.com/office/officeart/2005/8/layout/orgChart1"/>
    <dgm:cxn modelId="{112E9142-8AC8-4A8C-BD90-3CF34B490EF4}" type="presParOf" srcId="{74E16B63-4EDB-4E20-A9B2-48C5B8F8E529}" destId="{F5C8005A-DD18-44C0-AEDA-8202B6C3114F}" srcOrd="1" destOrd="0" presId="urn:microsoft.com/office/officeart/2005/8/layout/orgChart1"/>
    <dgm:cxn modelId="{62FB4250-6C03-4738-A21F-023C8AC3D24E}" type="presParOf" srcId="{F5C8005A-DD18-44C0-AEDA-8202B6C3114F}" destId="{1482BF13-64CD-4B41-AB7E-5703D3D8286B}" srcOrd="0" destOrd="0" presId="urn:microsoft.com/office/officeart/2005/8/layout/orgChart1"/>
    <dgm:cxn modelId="{BF7E8A41-4815-4630-9517-6A604C7BCEB2}" type="presParOf" srcId="{1482BF13-64CD-4B41-AB7E-5703D3D8286B}" destId="{86A82E75-C12E-43FD-B806-2223B76BB1C4}" srcOrd="0" destOrd="0" presId="urn:microsoft.com/office/officeart/2005/8/layout/orgChart1"/>
    <dgm:cxn modelId="{199EDED7-97B8-421A-B8D6-40D92EC6C853}" type="presParOf" srcId="{1482BF13-64CD-4B41-AB7E-5703D3D8286B}" destId="{BCF400D0-0DEB-4C1C-B9AC-679A04E86904}" srcOrd="1" destOrd="0" presId="urn:microsoft.com/office/officeart/2005/8/layout/orgChart1"/>
    <dgm:cxn modelId="{2E5C3A01-A7F2-4BC5-981A-9F9268499562}" type="presParOf" srcId="{F5C8005A-DD18-44C0-AEDA-8202B6C3114F}" destId="{4A9F5025-7313-48F6-AB68-EDE0800CEA8D}" srcOrd="1" destOrd="0" presId="urn:microsoft.com/office/officeart/2005/8/layout/orgChart1"/>
    <dgm:cxn modelId="{EB53573D-E60C-44EB-A60E-4190D8316A12}" type="presParOf" srcId="{F5C8005A-DD18-44C0-AEDA-8202B6C3114F}" destId="{DF303D40-4A1E-478F-8FF8-F0125734C03F}" srcOrd="2" destOrd="0" presId="urn:microsoft.com/office/officeart/2005/8/layout/orgChart1"/>
    <dgm:cxn modelId="{87AF4449-91DC-4E15-8C1F-DF742EA75640}" type="presParOf" srcId="{8126D88E-B564-49F7-B3FF-4FE0B966DC0F}" destId="{8FCDFB57-DD6B-4021-90FF-F69EE7B7373A}" srcOrd="2" destOrd="0" presId="urn:microsoft.com/office/officeart/2005/8/layout/orgChart1"/>
    <dgm:cxn modelId="{46D09468-2922-4747-9C8C-EF4EE053A4E7}" type="presParOf" srcId="{B23627CF-A976-45A6-93FA-8A82713364B8}" destId="{6E188B47-74D2-4380-BE09-6D6D183A774A}" srcOrd="2" destOrd="0" presId="urn:microsoft.com/office/officeart/2005/8/layout/orgChart1"/>
    <dgm:cxn modelId="{6427B3B7-ECA6-4E16-A3D1-C72AA412B29A}" type="presParOf" srcId="{B23627CF-A976-45A6-93FA-8A82713364B8}" destId="{50349174-9294-4972-8821-261CCA8D0B05}" srcOrd="3" destOrd="0" presId="urn:microsoft.com/office/officeart/2005/8/layout/orgChart1"/>
    <dgm:cxn modelId="{FF798F3A-2035-4464-AF94-513F8AA0DBBA}" type="presParOf" srcId="{50349174-9294-4972-8821-261CCA8D0B05}" destId="{DA754A67-E79F-47AB-AD95-02C65FD1C666}" srcOrd="0" destOrd="0" presId="urn:microsoft.com/office/officeart/2005/8/layout/orgChart1"/>
    <dgm:cxn modelId="{630DDC1B-6B8E-4297-A469-97F4888B8173}" type="presParOf" srcId="{DA754A67-E79F-47AB-AD95-02C65FD1C666}" destId="{57C839D3-DFE0-4630-8906-AA25F502F5E3}" srcOrd="0" destOrd="0" presId="urn:microsoft.com/office/officeart/2005/8/layout/orgChart1"/>
    <dgm:cxn modelId="{F6F6C544-EACB-4DB1-BB82-B52B3E55D743}" type="presParOf" srcId="{DA754A67-E79F-47AB-AD95-02C65FD1C666}" destId="{D6006667-008E-4114-A972-75F910CEADC5}" srcOrd="1" destOrd="0" presId="urn:microsoft.com/office/officeart/2005/8/layout/orgChart1"/>
    <dgm:cxn modelId="{B022DA91-A869-45C8-9324-88AEAE1F4D73}" type="presParOf" srcId="{50349174-9294-4972-8821-261CCA8D0B05}" destId="{E03B0DB2-0B4F-4027-BD0E-23FC0EC2BFFB}" srcOrd="1" destOrd="0" presId="urn:microsoft.com/office/officeart/2005/8/layout/orgChart1"/>
    <dgm:cxn modelId="{FF7C1C3D-2E49-43D3-B61D-FE8D88D66EB8}" type="presParOf" srcId="{E03B0DB2-0B4F-4027-BD0E-23FC0EC2BFFB}" destId="{5551400A-10FF-48EA-89B0-E7BD036E2D72}" srcOrd="0" destOrd="0" presId="urn:microsoft.com/office/officeart/2005/8/layout/orgChart1"/>
    <dgm:cxn modelId="{B55C023A-3696-433B-B263-DB9081A47C2F}" type="presParOf" srcId="{E03B0DB2-0B4F-4027-BD0E-23FC0EC2BFFB}" destId="{4E54AEE1-8256-4E7E-BEF5-80E2FA7F313A}" srcOrd="1" destOrd="0" presId="urn:microsoft.com/office/officeart/2005/8/layout/orgChart1"/>
    <dgm:cxn modelId="{F144A2B7-7B5E-40CF-8564-0DE4E0E780FE}" type="presParOf" srcId="{4E54AEE1-8256-4E7E-BEF5-80E2FA7F313A}" destId="{A8B0E7C2-DF76-4A8D-82D2-0CA8E5DBE805}" srcOrd="0" destOrd="0" presId="urn:microsoft.com/office/officeart/2005/8/layout/orgChart1"/>
    <dgm:cxn modelId="{F2F0F65E-86CD-406B-9A9E-58F037920085}" type="presParOf" srcId="{A8B0E7C2-DF76-4A8D-82D2-0CA8E5DBE805}" destId="{4E6599B7-E592-41A7-BD3C-8B926D5D85BB}" srcOrd="0" destOrd="0" presId="urn:microsoft.com/office/officeart/2005/8/layout/orgChart1"/>
    <dgm:cxn modelId="{A4B3DDA9-4C8B-49D8-BC98-04213D5390B9}" type="presParOf" srcId="{A8B0E7C2-DF76-4A8D-82D2-0CA8E5DBE805}" destId="{3B077850-9BFE-4020-9CA6-FF8034BECFF6}" srcOrd="1" destOrd="0" presId="urn:microsoft.com/office/officeart/2005/8/layout/orgChart1"/>
    <dgm:cxn modelId="{73668D10-549F-4AD3-84B7-FF11DFBF707C}" type="presParOf" srcId="{4E54AEE1-8256-4E7E-BEF5-80E2FA7F313A}" destId="{675F0B6B-C2D6-4DA5-B097-3718E3B5F0F1}" srcOrd="1" destOrd="0" presId="urn:microsoft.com/office/officeart/2005/8/layout/orgChart1"/>
    <dgm:cxn modelId="{87848422-160D-4E23-A824-84B79D27EC8A}" type="presParOf" srcId="{4E54AEE1-8256-4E7E-BEF5-80E2FA7F313A}" destId="{28381ACA-2516-4BBE-9182-6B0058AD44E8}" srcOrd="2" destOrd="0" presId="urn:microsoft.com/office/officeart/2005/8/layout/orgChart1"/>
    <dgm:cxn modelId="{DC9F47CF-2ECE-446F-A63E-CCFCE47A2BE4}" type="presParOf" srcId="{E03B0DB2-0B4F-4027-BD0E-23FC0EC2BFFB}" destId="{A078434E-11E2-4F9A-BF3B-4841CFA3933A}" srcOrd="2" destOrd="0" presId="urn:microsoft.com/office/officeart/2005/8/layout/orgChart1"/>
    <dgm:cxn modelId="{BF566B22-1DC0-4A3A-8B9E-3DDCA15D224F}" type="presParOf" srcId="{E03B0DB2-0B4F-4027-BD0E-23FC0EC2BFFB}" destId="{A877F823-FE89-42A9-AC3F-BCB43E1FAE8E}" srcOrd="3" destOrd="0" presId="urn:microsoft.com/office/officeart/2005/8/layout/orgChart1"/>
    <dgm:cxn modelId="{EE48ABFF-9B06-45DB-896F-C49F8464CB84}" type="presParOf" srcId="{A877F823-FE89-42A9-AC3F-BCB43E1FAE8E}" destId="{75AD1ED1-75A5-46A0-B04A-7C365E9E0977}" srcOrd="0" destOrd="0" presId="urn:microsoft.com/office/officeart/2005/8/layout/orgChart1"/>
    <dgm:cxn modelId="{590CC6A6-D6DD-4827-853E-CA96BA89C559}" type="presParOf" srcId="{75AD1ED1-75A5-46A0-B04A-7C365E9E0977}" destId="{D76888D0-0B1F-4C32-8CE9-F725B0A592E6}" srcOrd="0" destOrd="0" presId="urn:microsoft.com/office/officeart/2005/8/layout/orgChart1"/>
    <dgm:cxn modelId="{ABA607A5-003D-4875-B259-BF453ECF3884}" type="presParOf" srcId="{75AD1ED1-75A5-46A0-B04A-7C365E9E0977}" destId="{28A7454B-6532-4D70-9986-E7A02F71983B}" srcOrd="1" destOrd="0" presId="urn:microsoft.com/office/officeart/2005/8/layout/orgChart1"/>
    <dgm:cxn modelId="{A9E8BF73-DA81-4A95-86D5-3CB2552E6A06}" type="presParOf" srcId="{A877F823-FE89-42A9-AC3F-BCB43E1FAE8E}" destId="{436D707F-E53E-4C5E-A9E9-B930386E3F98}" srcOrd="1" destOrd="0" presId="urn:microsoft.com/office/officeart/2005/8/layout/orgChart1"/>
    <dgm:cxn modelId="{89443A98-73DC-480D-8115-359FF423C88B}" type="presParOf" srcId="{A877F823-FE89-42A9-AC3F-BCB43E1FAE8E}" destId="{8081B1CC-820E-40B0-A781-8B17ED21F815}" srcOrd="2" destOrd="0" presId="urn:microsoft.com/office/officeart/2005/8/layout/orgChart1"/>
    <dgm:cxn modelId="{FE8710B9-39C0-4D7C-9C4C-B039826AAD6F}" type="presParOf" srcId="{50349174-9294-4972-8821-261CCA8D0B05}" destId="{AC7B6EA7-AE39-4D33-9F49-467AF463BA27}" srcOrd="2" destOrd="0" presId="urn:microsoft.com/office/officeart/2005/8/layout/orgChart1"/>
    <dgm:cxn modelId="{2DA9F961-0D49-45DC-BA0C-20C4079FB40C}" type="presParOf" srcId="{417991D2-88D7-4346-81A0-4666277AD3D5}" destId="{4A6FD106-31C3-495B-82D1-A611A0A428F5}" srcOrd="2" destOrd="0" presId="urn:microsoft.com/office/officeart/2005/8/layout/orgChart1"/>
    <dgm:cxn modelId="{6BF6250F-704E-469B-A1EE-2953EA3B827C}" type="presParOf" srcId="{ADC90122-E351-4A5D-A1C2-3F21B91D730B}" destId="{3CA00A9A-262A-4255-BD5A-0DFD8FD00B68}" srcOrd="4" destOrd="0" presId="urn:microsoft.com/office/officeart/2005/8/layout/orgChart1"/>
    <dgm:cxn modelId="{1A04DD05-272E-407D-B9BE-943F44BABDCB}" type="presParOf" srcId="{ADC90122-E351-4A5D-A1C2-3F21B91D730B}" destId="{6D4EFEDE-7CE4-43BB-8902-456E7DC89016}" srcOrd="5" destOrd="0" presId="urn:microsoft.com/office/officeart/2005/8/layout/orgChart1"/>
    <dgm:cxn modelId="{8F4E865C-C97E-40E8-9705-21DEF0F962EA}" type="presParOf" srcId="{6D4EFEDE-7CE4-43BB-8902-456E7DC89016}" destId="{F78A8026-BAAA-4F5E-9774-3019E0D9DF62}" srcOrd="0" destOrd="0" presId="urn:microsoft.com/office/officeart/2005/8/layout/orgChart1"/>
    <dgm:cxn modelId="{022C403F-90B8-4A38-8D16-C598217DC3AA}" type="presParOf" srcId="{F78A8026-BAAA-4F5E-9774-3019E0D9DF62}" destId="{1ACE98ED-A480-4E02-BA53-775683AB2126}" srcOrd="0" destOrd="0" presId="urn:microsoft.com/office/officeart/2005/8/layout/orgChart1"/>
    <dgm:cxn modelId="{3CF10E39-31B5-4A22-86B2-594B91C94B87}" type="presParOf" srcId="{F78A8026-BAAA-4F5E-9774-3019E0D9DF62}" destId="{7E4B1F14-A578-4B74-88F9-EE9DC9D37A5F}" srcOrd="1" destOrd="0" presId="urn:microsoft.com/office/officeart/2005/8/layout/orgChart1"/>
    <dgm:cxn modelId="{07ADEF45-9E2F-45E6-84BB-C30A71AF2D36}" type="presParOf" srcId="{6D4EFEDE-7CE4-43BB-8902-456E7DC89016}" destId="{A96F88AB-9E81-4A58-B758-9BAE592D603F}" srcOrd="1" destOrd="0" presId="urn:microsoft.com/office/officeart/2005/8/layout/orgChart1"/>
    <dgm:cxn modelId="{1C5D85DD-2B0A-4A02-8090-540149A0D85C}" type="presParOf" srcId="{A96F88AB-9E81-4A58-B758-9BAE592D603F}" destId="{88108F27-5110-408E-B0C4-AB062DF12E55}" srcOrd="0" destOrd="0" presId="urn:microsoft.com/office/officeart/2005/8/layout/orgChart1"/>
    <dgm:cxn modelId="{FB55D827-FAE4-4085-A78B-B505BFFB1263}" type="presParOf" srcId="{A96F88AB-9E81-4A58-B758-9BAE592D603F}" destId="{195CD58C-DD22-43A8-93C3-D0914439EAF1}" srcOrd="1" destOrd="0" presId="urn:microsoft.com/office/officeart/2005/8/layout/orgChart1"/>
    <dgm:cxn modelId="{4FA4D04E-451C-40DB-90A6-B835FF17DE6C}" type="presParOf" srcId="{195CD58C-DD22-43A8-93C3-D0914439EAF1}" destId="{31B89BFE-5DC2-4221-B4F6-8D3EF936E1F4}" srcOrd="0" destOrd="0" presId="urn:microsoft.com/office/officeart/2005/8/layout/orgChart1"/>
    <dgm:cxn modelId="{78BBEBCC-6536-442D-9802-DA9A775A9823}" type="presParOf" srcId="{31B89BFE-5DC2-4221-B4F6-8D3EF936E1F4}" destId="{032D6208-3366-46D7-AD24-74DCD227621D}" srcOrd="0" destOrd="0" presId="urn:microsoft.com/office/officeart/2005/8/layout/orgChart1"/>
    <dgm:cxn modelId="{BE910F51-448F-4545-920F-08CCA95F0862}" type="presParOf" srcId="{31B89BFE-5DC2-4221-B4F6-8D3EF936E1F4}" destId="{E9A8E838-F37D-40A4-9D1F-ED4545C9B0D2}" srcOrd="1" destOrd="0" presId="urn:microsoft.com/office/officeart/2005/8/layout/orgChart1"/>
    <dgm:cxn modelId="{D2B5626C-E4EA-4554-8852-11F2DABD89CF}" type="presParOf" srcId="{195CD58C-DD22-43A8-93C3-D0914439EAF1}" destId="{773BF6F4-35F2-4805-8C3C-A1FE23126503}" srcOrd="1" destOrd="0" presId="urn:microsoft.com/office/officeart/2005/8/layout/orgChart1"/>
    <dgm:cxn modelId="{494048D3-CD92-4E85-8B6E-62C2556AD1A9}" type="presParOf" srcId="{773BF6F4-35F2-4805-8C3C-A1FE23126503}" destId="{F7A79067-5BD0-4900-B59E-92DB805299A0}" srcOrd="0" destOrd="0" presId="urn:microsoft.com/office/officeart/2005/8/layout/orgChart1"/>
    <dgm:cxn modelId="{CE731666-F294-4239-9152-5D2747E3E1FB}" type="presParOf" srcId="{773BF6F4-35F2-4805-8C3C-A1FE23126503}" destId="{01C3FD61-CC36-44E3-9FA0-659A136A89AE}" srcOrd="1" destOrd="0" presId="urn:microsoft.com/office/officeart/2005/8/layout/orgChart1"/>
    <dgm:cxn modelId="{840EA16B-BCB1-4E69-B2A2-F3A4DEC0779E}" type="presParOf" srcId="{01C3FD61-CC36-44E3-9FA0-659A136A89AE}" destId="{1D81F6AB-B495-42F5-ABC3-54B3C8BD0519}" srcOrd="0" destOrd="0" presId="urn:microsoft.com/office/officeart/2005/8/layout/orgChart1"/>
    <dgm:cxn modelId="{FCB79BDA-C198-476C-BE9D-28CB5AAB515F}" type="presParOf" srcId="{1D81F6AB-B495-42F5-ABC3-54B3C8BD0519}" destId="{508383A8-489A-4219-A4B4-0E5CB1E6FB0B}" srcOrd="0" destOrd="0" presId="urn:microsoft.com/office/officeart/2005/8/layout/orgChart1"/>
    <dgm:cxn modelId="{7A81A6CD-960D-4B26-9FE2-1381C90D2F3A}" type="presParOf" srcId="{1D81F6AB-B495-42F5-ABC3-54B3C8BD0519}" destId="{FC707EEA-1BCA-4B83-96C9-80A87D4278F6}" srcOrd="1" destOrd="0" presId="urn:microsoft.com/office/officeart/2005/8/layout/orgChart1"/>
    <dgm:cxn modelId="{308E9AC7-AE68-4867-91CD-D1BD75A13FDF}" type="presParOf" srcId="{01C3FD61-CC36-44E3-9FA0-659A136A89AE}" destId="{3BFABDB0-DA23-4429-A362-FC3F53448778}" srcOrd="1" destOrd="0" presId="urn:microsoft.com/office/officeart/2005/8/layout/orgChart1"/>
    <dgm:cxn modelId="{06C600D5-57C7-4356-8928-E625A13D5BAB}" type="presParOf" srcId="{01C3FD61-CC36-44E3-9FA0-659A136A89AE}" destId="{407839DC-39F1-4DA2-82D9-85901297D81A}" srcOrd="2" destOrd="0" presId="urn:microsoft.com/office/officeart/2005/8/layout/orgChart1"/>
    <dgm:cxn modelId="{E5854055-C6C0-482E-A242-774AAE759591}" type="presParOf" srcId="{195CD58C-DD22-43A8-93C3-D0914439EAF1}" destId="{1F42E064-45DA-4DE5-B4BF-7F402D00F84B}" srcOrd="2" destOrd="0" presId="urn:microsoft.com/office/officeart/2005/8/layout/orgChart1"/>
    <dgm:cxn modelId="{EC792C7D-A75B-491A-A7BD-B84BDD6BEC59}" type="presParOf" srcId="{A96F88AB-9E81-4A58-B758-9BAE592D603F}" destId="{D345CD2C-3CC9-4DCB-B393-22905DCD2FEF}" srcOrd="2" destOrd="0" presId="urn:microsoft.com/office/officeart/2005/8/layout/orgChart1"/>
    <dgm:cxn modelId="{E80BCB91-FDB5-4856-89E2-5C7B96A955BC}" type="presParOf" srcId="{A96F88AB-9E81-4A58-B758-9BAE592D603F}" destId="{5BB0017E-A3BE-4961-BC2D-D27F19F07365}" srcOrd="3" destOrd="0" presId="urn:microsoft.com/office/officeart/2005/8/layout/orgChart1"/>
    <dgm:cxn modelId="{B531DD5D-1CDF-4052-B28A-6330ACDB2A59}" type="presParOf" srcId="{5BB0017E-A3BE-4961-BC2D-D27F19F07365}" destId="{6BD3F529-BF1D-439D-A9EC-47972A93BA67}" srcOrd="0" destOrd="0" presId="urn:microsoft.com/office/officeart/2005/8/layout/orgChart1"/>
    <dgm:cxn modelId="{09EF4826-3E22-4698-B9D1-A0198F8AF3E8}" type="presParOf" srcId="{6BD3F529-BF1D-439D-A9EC-47972A93BA67}" destId="{046C91F9-6838-42A8-945A-92724AB14FB9}" srcOrd="0" destOrd="0" presId="urn:microsoft.com/office/officeart/2005/8/layout/orgChart1"/>
    <dgm:cxn modelId="{04ED42B8-0340-48B4-8077-ABB781D79129}" type="presParOf" srcId="{6BD3F529-BF1D-439D-A9EC-47972A93BA67}" destId="{B4DEC8AC-EFC0-4B35-B1F6-B45102730ABF}" srcOrd="1" destOrd="0" presId="urn:microsoft.com/office/officeart/2005/8/layout/orgChart1"/>
    <dgm:cxn modelId="{210F6B42-F10F-4646-A5C4-B3AF2BEA0BAE}" type="presParOf" srcId="{5BB0017E-A3BE-4961-BC2D-D27F19F07365}" destId="{7D7D5DB7-2A35-47F0-A18C-26A8755923C5}" srcOrd="1" destOrd="0" presId="urn:microsoft.com/office/officeart/2005/8/layout/orgChart1"/>
    <dgm:cxn modelId="{3CC301F5-601F-48B3-A9FA-FB06F4C02A74}" type="presParOf" srcId="{7D7D5DB7-2A35-47F0-A18C-26A8755923C5}" destId="{90A5560A-869C-4178-A31C-EF869A64BF5E}" srcOrd="0" destOrd="0" presId="urn:microsoft.com/office/officeart/2005/8/layout/orgChart1"/>
    <dgm:cxn modelId="{8848D4F7-01D4-46ED-91E4-BE20DA488F0B}" type="presParOf" srcId="{7D7D5DB7-2A35-47F0-A18C-26A8755923C5}" destId="{BF7877F5-8BFD-48E9-A648-A5A79F326278}" srcOrd="1" destOrd="0" presId="urn:microsoft.com/office/officeart/2005/8/layout/orgChart1"/>
    <dgm:cxn modelId="{B156347E-9884-484C-A66A-636A59123C44}" type="presParOf" srcId="{BF7877F5-8BFD-48E9-A648-A5A79F326278}" destId="{18B28C11-63B7-4C06-ACB0-5E4DB9FCE1F0}" srcOrd="0" destOrd="0" presId="urn:microsoft.com/office/officeart/2005/8/layout/orgChart1"/>
    <dgm:cxn modelId="{39649666-EFEB-4A87-B343-57596FB737AA}" type="presParOf" srcId="{18B28C11-63B7-4C06-ACB0-5E4DB9FCE1F0}" destId="{3F8E7507-0B5A-4439-B6D3-CB88AAD2CC1F}" srcOrd="0" destOrd="0" presId="urn:microsoft.com/office/officeart/2005/8/layout/orgChart1"/>
    <dgm:cxn modelId="{8A78A0D7-6DE9-4425-8933-EB1809254751}" type="presParOf" srcId="{18B28C11-63B7-4C06-ACB0-5E4DB9FCE1F0}" destId="{7D8A372C-9B38-46AC-AFAD-E0227777048E}" srcOrd="1" destOrd="0" presId="urn:microsoft.com/office/officeart/2005/8/layout/orgChart1"/>
    <dgm:cxn modelId="{1D3C7AAA-9DF4-4498-9D56-D6F3FDFC0AA2}" type="presParOf" srcId="{BF7877F5-8BFD-48E9-A648-A5A79F326278}" destId="{A6149220-4DB6-4F68-9534-EA47410B14E3}" srcOrd="1" destOrd="0" presId="urn:microsoft.com/office/officeart/2005/8/layout/orgChart1"/>
    <dgm:cxn modelId="{A9E8EC14-DB52-4A60-997C-224B052C7188}" type="presParOf" srcId="{BF7877F5-8BFD-48E9-A648-A5A79F326278}" destId="{2DA6B53F-8BD2-46FF-8612-6260902F0D4E}" srcOrd="2" destOrd="0" presId="urn:microsoft.com/office/officeart/2005/8/layout/orgChart1"/>
    <dgm:cxn modelId="{B0F39381-7090-496D-943F-5E6833BDC0DC}" type="presParOf" srcId="{7D7D5DB7-2A35-47F0-A18C-26A8755923C5}" destId="{89DDDC84-EAE1-4287-A772-9F0F8F3BEA07}" srcOrd="2" destOrd="0" presId="urn:microsoft.com/office/officeart/2005/8/layout/orgChart1"/>
    <dgm:cxn modelId="{00A80D6D-5A51-4A9E-B6FC-414DAD1A5E81}" type="presParOf" srcId="{7D7D5DB7-2A35-47F0-A18C-26A8755923C5}" destId="{0EF9644C-C5FA-432F-85DF-755E35EAD82C}" srcOrd="3" destOrd="0" presId="urn:microsoft.com/office/officeart/2005/8/layout/orgChart1"/>
    <dgm:cxn modelId="{538FC14C-B1E5-4184-AA3F-B0C454A603D8}" type="presParOf" srcId="{0EF9644C-C5FA-432F-85DF-755E35EAD82C}" destId="{E96427FD-154D-4BBC-9353-BEF4598AA63B}" srcOrd="0" destOrd="0" presId="urn:microsoft.com/office/officeart/2005/8/layout/orgChart1"/>
    <dgm:cxn modelId="{213F4E5F-EFDC-4465-A037-25785123535D}" type="presParOf" srcId="{E96427FD-154D-4BBC-9353-BEF4598AA63B}" destId="{94002DEA-0FCF-4882-8C56-ED2BB0604DC3}" srcOrd="0" destOrd="0" presId="urn:microsoft.com/office/officeart/2005/8/layout/orgChart1"/>
    <dgm:cxn modelId="{3E0F73C9-12F4-4A54-83A3-648668FB9AF9}" type="presParOf" srcId="{E96427FD-154D-4BBC-9353-BEF4598AA63B}" destId="{EFD7BB8E-F947-4911-A48B-ABDEBF843941}" srcOrd="1" destOrd="0" presId="urn:microsoft.com/office/officeart/2005/8/layout/orgChart1"/>
    <dgm:cxn modelId="{5FD0B3C7-7E71-4DCD-9B95-4341FBC0D5B5}" type="presParOf" srcId="{0EF9644C-C5FA-432F-85DF-755E35EAD82C}" destId="{BCB3A103-262E-4B7F-9DF7-7CA35DBC76F3}" srcOrd="1" destOrd="0" presId="urn:microsoft.com/office/officeart/2005/8/layout/orgChart1"/>
    <dgm:cxn modelId="{0F9E7237-A006-41E7-A48C-C35F0091E2DC}" type="presParOf" srcId="{0EF9644C-C5FA-432F-85DF-755E35EAD82C}" destId="{905C98E7-BE47-42EB-B37A-758333F87F8A}" srcOrd="2" destOrd="0" presId="urn:microsoft.com/office/officeart/2005/8/layout/orgChart1"/>
    <dgm:cxn modelId="{75D097A4-2DFF-41D2-B4AE-15B5F0A74519}" type="presParOf" srcId="{7D7D5DB7-2A35-47F0-A18C-26A8755923C5}" destId="{3360A99B-1DD1-4628-9658-649EC61374D6}" srcOrd="4" destOrd="0" presId="urn:microsoft.com/office/officeart/2005/8/layout/orgChart1"/>
    <dgm:cxn modelId="{F352A52B-FC24-4706-BA3C-B96EBC75110E}" type="presParOf" srcId="{7D7D5DB7-2A35-47F0-A18C-26A8755923C5}" destId="{414E2F6B-ACA8-44C1-BF92-D4E440F9DFD2}" srcOrd="5" destOrd="0" presId="urn:microsoft.com/office/officeart/2005/8/layout/orgChart1"/>
    <dgm:cxn modelId="{89631C16-61DD-42CD-A8FF-A0413D13AA8A}" type="presParOf" srcId="{414E2F6B-ACA8-44C1-BF92-D4E440F9DFD2}" destId="{354F0B1F-6AE8-4D4F-A8D7-491E2131C7A5}" srcOrd="0" destOrd="0" presId="urn:microsoft.com/office/officeart/2005/8/layout/orgChart1"/>
    <dgm:cxn modelId="{6FF1D363-7D2E-4523-AD3F-F123DA9D2A91}" type="presParOf" srcId="{354F0B1F-6AE8-4D4F-A8D7-491E2131C7A5}" destId="{E9DA8DF0-73F6-4696-81F0-891E2B47D217}" srcOrd="0" destOrd="0" presId="urn:microsoft.com/office/officeart/2005/8/layout/orgChart1"/>
    <dgm:cxn modelId="{7624E157-7CC9-4B14-8799-E6F682DB49DF}" type="presParOf" srcId="{354F0B1F-6AE8-4D4F-A8D7-491E2131C7A5}" destId="{086F71A2-334E-4439-BCAB-B2884275BD29}" srcOrd="1" destOrd="0" presId="urn:microsoft.com/office/officeart/2005/8/layout/orgChart1"/>
    <dgm:cxn modelId="{869477ED-5DBE-4DC4-9237-ED67E7DA2232}" type="presParOf" srcId="{414E2F6B-ACA8-44C1-BF92-D4E440F9DFD2}" destId="{6D1A3C14-ADB6-428D-B41F-9CC6C607688C}" srcOrd="1" destOrd="0" presId="urn:microsoft.com/office/officeart/2005/8/layout/orgChart1"/>
    <dgm:cxn modelId="{F991B0A1-2F5C-4400-AF3A-A4582A8BB74B}" type="presParOf" srcId="{414E2F6B-ACA8-44C1-BF92-D4E440F9DFD2}" destId="{45FDE440-2869-4963-A8BA-6C2A788F0D04}" srcOrd="2" destOrd="0" presId="urn:microsoft.com/office/officeart/2005/8/layout/orgChart1"/>
    <dgm:cxn modelId="{6632567B-55B1-4C96-BBD3-9CBD6DCCD43F}" type="presParOf" srcId="{5BB0017E-A3BE-4961-BC2D-D27F19F07365}" destId="{B0FF09C5-01D3-4CB6-9620-A0FC372B1605}" srcOrd="2" destOrd="0" presId="urn:microsoft.com/office/officeart/2005/8/layout/orgChart1"/>
    <dgm:cxn modelId="{46A65763-030D-43C1-A5B5-293F56C5DC8A}" type="presParOf" srcId="{A96F88AB-9E81-4A58-B758-9BAE592D603F}" destId="{B5BD5375-109A-4F9C-95F3-C03CA406A654}" srcOrd="4" destOrd="0" presId="urn:microsoft.com/office/officeart/2005/8/layout/orgChart1"/>
    <dgm:cxn modelId="{A9B4EA81-187D-4D0B-ADE9-F2087532BB57}" type="presParOf" srcId="{A96F88AB-9E81-4A58-B758-9BAE592D603F}" destId="{ADCF74DD-5F11-48D5-A702-394EF11BAD06}" srcOrd="5" destOrd="0" presId="urn:microsoft.com/office/officeart/2005/8/layout/orgChart1"/>
    <dgm:cxn modelId="{7880CDE7-5465-4B95-A710-CA141B8905F6}" type="presParOf" srcId="{ADCF74DD-5F11-48D5-A702-394EF11BAD06}" destId="{7FC74ED5-E9B2-495D-9183-FCA17EF764EE}" srcOrd="0" destOrd="0" presId="urn:microsoft.com/office/officeart/2005/8/layout/orgChart1"/>
    <dgm:cxn modelId="{86E2785A-1DCF-4FBA-ADEE-78625B100EBE}" type="presParOf" srcId="{7FC74ED5-E9B2-495D-9183-FCA17EF764EE}" destId="{541F6B01-6031-40BD-BBE1-1E3E164FD3DA}" srcOrd="0" destOrd="0" presId="urn:microsoft.com/office/officeart/2005/8/layout/orgChart1"/>
    <dgm:cxn modelId="{33ED6B0B-0E88-43E2-AD79-13DD342ECDD5}" type="presParOf" srcId="{7FC74ED5-E9B2-495D-9183-FCA17EF764EE}" destId="{2CB36C6C-505D-4EEB-920D-00D816EB4ABD}" srcOrd="1" destOrd="0" presId="urn:microsoft.com/office/officeart/2005/8/layout/orgChart1"/>
    <dgm:cxn modelId="{AA813165-2F78-4E01-A71B-77A11928C1D3}" type="presParOf" srcId="{ADCF74DD-5F11-48D5-A702-394EF11BAD06}" destId="{5F477278-8A4F-43F8-8472-C7116F6241DC}" srcOrd="1" destOrd="0" presId="urn:microsoft.com/office/officeart/2005/8/layout/orgChart1"/>
    <dgm:cxn modelId="{0B1F5D30-02F4-4E8E-8803-17DBB4A06896}" type="presParOf" srcId="{5F477278-8A4F-43F8-8472-C7116F6241DC}" destId="{87671F93-0ABF-4E6B-8564-3F885BE19EE0}" srcOrd="0" destOrd="0" presId="urn:microsoft.com/office/officeart/2005/8/layout/orgChart1"/>
    <dgm:cxn modelId="{F7020B4A-804B-4A7A-9ECF-51F3DC06D761}" type="presParOf" srcId="{5F477278-8A4F-43F8-8472-C7116F6241DC}" destId="{23F8EE18-2D26-43E0-A794-986EB8B4ED33}" srcOrd="1" destOrd="0" presId="urn:microsoft.com/office/officeart/2005/8/layout/orgChart1"/>
    <dgm:cxn modelId="{A4743C35-2FF4-4D2A-9F31-832737D51CDB}" type="presParOf" srcId="{23F8EE18-2D26-43E0-A794-986EB8B4ED33}" destId="{D5231FF0-6523-4524-962E-7E9EAA650B45}" srcOrd="0" destOrd="0" presId="urn:microsoft.com/office/officeart/2005/8/layout/orgChart1"/>
    <dgm:cxn modelId="{12C409A6-093E-4967-A2DD-4B22F192D556}" type="presParOf" srcId="{D5231FF0-6523-4524-962E-7E9EAA650B45}" destId="{2694F7EC-C541-469E-9DE8-8C04C71FC02F}" srcOrd="0" destOrd="0" presId="urn:microsoft.com/office/officeart/2005/8/layout/orgChart1"/>
    <dgm:cxn modelId="{302FF010-C8EF-41B7-B1BF-D8CFC48F4FFF}" type="presParOf" srcId="{D5231FF0-6523-4524-962E-7E9EAA650B45}" destId="{15F191EB-D9F1-4320-88CB-2ED4925AFE93}" srcOrd="1" destOrd="0" presId="urn:microsoft.com/office/officeart/2005/8/layout/orgChart1"/>
    <dgm:cxn modelId="{8443681E-1780-4D5F-8D75-CAA22080AB62}" type="presParOf" srcId="{23F8EE18-2D26-43E0-A794-986EB8B4ED33}" destId="{B52D380F-C70E-4C77-95FB-89305FFF6510}" srcOrd="1" destOrd="0" presId="urn:microsoft.com/office/officeart/2005/8/layout/orgChart1"/>
    <dgm:cxn modelId="{1473234F-86BD-4F73-85A9-DA5B823B802C}" type="presParOf" srcId="{23F8EE18-2D26-43E0-A794-986EB8B4ED33}" destId="{2977EAF5-9F2B-432F-A701-B83C89EEDF00}" srcOrd="2" destOrd="0" presId="urn:microsoft.com/office/officeart/2005/8/layout/orgChart1"/>
    <dgm:cxn modelId="{CF86A029-424A-477A-81C6-CDCC19C2D5D3}" type="presParOf" srcId="{ADCF74DD-5F11-48D5-A702-394EF11BAD06}" destId="{D1C70EE9-35C8-4E81-9301-232CC78D47A1}" srcOrd="2" destOrd="0" presId="urn:microsoft.com/office/officeart/2005/8/layout/orgChart1"/>
    <dgm:cxn modelId="{714F5B75-CE1D-4EC7-B83C-85DEFA40C929}" type="presParOf" srcId="{6D4EFEDE-7CE4-43BB-8902-456E7DC89016}" destId="{AFBE8C6C-C756-4817-82D4-BCB3644A4CC7}" srcOrd="2" destOrd="0" presId="urn:microsoft.com/office/officeart/2005/8/layout/orgChart1"/>
    <dgm:cxn modelId="{FEEBF3B3-03C2-45AD-AB8F-5D55AA723897}" type="presParOf" srcId="{2C237B7D-85C6-46D6-8FFB-09AFF3A7F65D}" destId="{6864B7DC-9CF6-45AF-A8DF-069892BD2F5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5C526E-D6D0-4D8D-AA1C-C089EFB1C2A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952D91-CDC1-44FC-9605-1EC225AE657E}">
      <dgm:prSet custT="1"/>
      <dgm:spPr>
        <a:solidFill>
          <a:srgbClr val="48929B"/>
        </a:solidFill>
      </dgm:spPr>
      <dgm:t>
        <a:bodyPr/>
        <a:lstStyle/>
        <a:p>
          <a:r>
            <a:rPr lang="en-US" sz="1600"/>
            <a:t>Controls</a:t>
          </a:r>
        </a:p>
      </dgm:t>
    </dgm:pt>
    <dgm:pt modelId="{7B6DC2DD-787C-4589-BEC0-DBD2603793B4}" type="parTrans" cxnId="{C479F018-6619-4C9B-834C-43CFE6C60809}">
      <dgm:prSet/>
      <dgm:spPr/>
      <dgm:t>
        <a:bodyPr/>
        <a:lstStyle/>
        <a:p>
          <a:endParaRPr lang="en-US"/>
        </a:p>
      </dgm:t>
    </dgm:pt>
    <dgm:pt modelId="{FB102C8C-28E5-4462-8A15-DE9B51843A2C}" type="sibTrans" cxnId="{C479F018-6619-4C9B-834C-43CFE6C6080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3F2A7AC-611B-4176-9F28-91EDE4D54105}">
      <dgm:prSet custT="1"/>
      <dgm:spPr>
        <a:solidFill>
          <a:srgbClr val="E0CB06"/>
        </a:solidFill>
      </dgm:spPr>
      <dgm:t>
        <a:bodyPr/>
        <a:lstStyle/>
        <a:p>
          <a:r>
            <a:rPr lang="en-US" sz="1600"/>
            <a:t>Calibration</a:t>
          </a:r>
        </a:p>
      </dgm:t>
    </dgm:pt>
    <dgm:pt modelId="{B2E218BC-32CF-4D32-8E7A-0CAB63648527}" type="parTrans" cxnId="{00654911-339A-4440-91C8-A891D887D56A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14B36DA4-040E-4807-95CF-8BC3BF9112D3}" type="sibTrans" cxnId="{00654911-339A-4440-91C8-A891D887D56A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99DCF553-D311-4738-A5C8-255DF1E96D50}">
      <dgm:prSet custT="1"/>
      <dgm:spPr>
        <a:solidFill>
          <a:srgbClr val="E0CB06"/>
        </a:solidFill>
      </dgm:spPr>
      <dgm:t>
        <a:bodyPr/>
        <a:lstStyle/>
        <a:p>
          <a:r>
            <a:rPr lang="en-US" sz="1600"/>
            <a:t>Measurement</a:t>
          </a:r>
        </a:p>
      </dgm:t>
    </dgm:pt>
    <dgm:pt modelId="{AD6E7E91-BE0B-46D2-8B83-19AF3E1ED1E2}" type="parTrans" cxnId="{137718C8-4893-4BA1-9244-AB0130D11EEE}">
      <dgm:prSet/>
      <dgm:spPr/>
      <dgm:t>
        <a:bodyPr/>
        <a:lstStyle/>
        <a:p>
          <a:endParaRPr lang="en-US"/>
        </a:p>
      </dgm:t>
    </dgm:pt>
    <dgm:pt modelId="{4B8AA90D-3A32-4ECB-A9F2-070ED515901B}" type="sibTrans" cxnId="{137718C8-4893-4BA1-9244-AB0130D11EEE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4402762-CFBB-441E-9DAC-9BA716D5F24E}">
      <dgm:prSet custT="1"/>
      <dgm:spPr>
        <a:solidFill>
          <a:srgbClr val="E0CB06"/>
        </a:solidFill>
      </dgm:spPr>
      <dgm:t>
        <a:bodyPr/>
        <a:lstStyle/>
        <a:p>
          <a:r>
            <a:rPr lang="en-US" sz="1600"/>
            <a:t>Computation</a:t>
          </a:r>
        </a:p>
      </dgm:t>
    </dgm:pt>
    <dgm:pt modelId="{C1FA28B4-A4BE-4F79-92B3-1234D9C37899}" type="parTrans" cxnId="{1EF00BFD-C73F-456B-9C3C-243E4CBE5EB5}">
      <dgm:prSet/>
      <dgm:spPr>
        <a:solidFill>
          <a:srgbClr val="E0CB06"/>
        </a:solidFill>
        <a:ln>
          <a:solidFill>
            <a:srgbClr val="E0CB06"/>
          </a:solidFill>
        </a:ln>
      </dgm:spPr>
      <dgm:t>
        <a:bodyPr/>
        <a:lstStyle/>
        <a:p>
          <a:endParaRPr lang="en-US"/>
        </a:p>
      </dgm:t>
    </dgm:pt>
    <dgm:pt modelId="{C5216CCD-B061-46AB-8D42-17080D7765B7}" type="sibTrans" cxnId="{1EF00BFD-C73F-456B-9C3C-243E4CBE5EB5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7F59E43-E8FC-49D8-A675-ACD96FBA1D0A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Calibrates Remotely</a:t>
          </a:r>
        </a:p>
      </dgm:t>
    </dgm:pt>
    <dgm:pt modelId="{BEC0C447-6389-4603-989D-5D6D1D479FBB}" type="parTrans" cxnId="{5CF63060-1280-40FA-A5A1-18FD74E73C7E}">
      <dgm:prSet/>
      <dgm:spPr/>
      <dgm:t>
        <a:bodyPr/>
        <a:lstStyle/>
        <a:p>
          <a:endParaRPr lang="en-US"/>
        </a:p>
      </dgm:t>
    </dgm:pt>
    <dgm:pt modelId="{AC0B72A5-FC29-4518-83E2-3ACC80BC4781}" type="sibTrans" cxnId="{5CF63060-1280-40FA-A5A1-18FD74E73C7E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CB8152BC-CF73-4923-8E04-DAA7AC508436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Calibrates Under Vacuum</a:t>
          </a:r>
        </a:p>
      </dgm:t>
    </dgm:pt>
    <dgm:pt modelId="{F6DB02DF-1305-4D95-A78A-3469577DA9E8}" type="parTrans" cxnId="{33B37129-57D6-412C-A04B-5256F0D1DEBF}">
      <dgm:prSet/>
      <dgm:spPr/>
      <dgm:t>
        <a:bodyPr/>
        <a:lstStyle/>
        <a:p>
          <a:endParaRPr lang="en-US"/>
        </a:p>
      </dgm:t>
    </dgm:pt>
    <dgm:pt modelId="{E83AC6E8-6CB7-489B-9BC0-0ECABD3AA210}" type="sibTrans" cxnId="{33B37129-57D6-412C-A04B-5256F0D1DEBF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D2E17C9B-98AA-4D82-8005-736986D6B827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Measures Thrust</a:t>
          </a:r>
        </a:p>
      </dgm:t>
    </dgm:pt>
    <dgm:pt modelId="{DB93ABBA-EC7F-4A85-893B-B8F66704B7CD}" type="parTrans" cxnId="{A59EEDC9-55EE-4909-A931-3530B0C2BA76}">
      <dgm:prSet/>
      <dgm:spPr/>
      <dgm:t>
        <a:bodyPr/>
        <a:lstStyle/>
        <a:p>
          <a:endParaRPr lang="en-US"/>
        </a:p>
      </dgm:t>
    </dgm:pt>
    <dgm:pt modelId="{AB0DCA95-AE06-43F9-A0D5-ACA2E1882F0F}" type="sibTrans" cxnId="{A59EEDC9-55EE-4909-A931-3530B0C2BA76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3CC5F89-F720-4385-9624-ACE23F9E1CCC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Measures Temperature</a:t>
          </a:r>
        </a:p>
      </dgm:t>
    </dgm:pt>
    <dgm:pt modelId="{5D58128E-0128-42F7-85E0-E353A3F78D2A}" type="parTrans" cxnId="{847A64C4-6C92-4DA2-AAB2-E7962B1CB0F2}">
      <dgm:prSet/>
      <dgm:spPr/>
      <dgm:t>
        <a:bodyPr/>
        <a:lstStyle/>
        <a:p>
          <a:endParaRPr lang="en-US"/>
        </a:p>
      </dgm:t>
    </dgm:pt>
    <dgm:pt modelId="{04A5CE46-0141-4BFE-9FE5-B093DC440E11}" type="sibTrans" cxnId="{847A64C4-6C92-4DA2-AAB2-E7962B1CB0F2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2260521D-8E9C-4516-9121-66EEDEE869FF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Measures Pressure</a:t>
          </a:r>
        </a:p>
      </dgm:t>
    </dgm:pt>
    <dgm:pt modelId="{61FC385F-AFAB-42A7-B913-615B642396F8}" type="parTrans" cxnId="{A28F7FCD-7E5A-4BBB-8488-12A31EC11FDF}">
      <dgm:prSet/>
      <dgm:spPr/>
      <dgm:t>
        <a:bodyPr/>
        <a:lstStyle/>
        <a:p>
          <a:endParaRPr lang="en-US"/>
        </a:p>
      </dgm:t>
    </dgm:pt>
    <dgm:pt modelId="{61320699-A4DC-4D28-8A33-182C5944A1A7}" type="sibTrans" cxnId="{A28F7FCD-7E5A-4BBB-8488-12A31EC11FDF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F0F2F9E-1658-4CE6-A762-A5E29372615D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Calculates/ Reduces Error</a:t>
          </a:r>
        </a:p>
      </dgm:t>
    </dgm:pt>
    <dgm:pt modelId="{FEE8BACC-F3D7-4F6B-85EB-C33260D3E056}" type="parTrans" cxnId="{285D2088-10E6-4A70-9C6F-AC6CA3A05E3B}">
      <dgm:prSet/>
      <dgm:spPr/>
      <dgm:t>
        <a:bodyPr/>
        <a:lstStyle/>
        <a:p>
          <a:endParaRPr lang="en-US"/>
        </a:p>
      </dgm:t>
    </dgm:pt>
    <dgm:pt modelId="{A337BEF8-FA6A-44BA-817A-37F9A0C52022}" type="sibTrans" cxnId="{285D2088-10E6-4A70-9C6F-AC6CA3A05E3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D15C58D-2FCF-4287-B515-A0612271BC50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Stores Data</a:t>
          </a:r>
        </a:p>
      </dgm:t>
    </dgm:pt>
    <dgm:pt modelId="{41BCD231-39D0-44C6-A91B-F3718636AAAD}" type="parTrans" cxnId="{66570D0F-2E17-4194-9AB8-7E7D3FC06639}">
      <dgm:prSet/>
      <dgm:spPr/>
      <dgm:t>
        <a:bodyPr/>
        <a:lstStyle/>
        <a:p>
          <a:endParaRPr lang="en-US"/>
        </a:p>
      </dgm:t>
    </dgm:pt>
    <dgm:pt modelId="{23A2D1B4-6F1C-46C8-913A-0A434129FEA8}" type="sibTrans" cxnId="{66570D0F-2E17-4194-9AB8-7E7D3FC0663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D3D3543-E951-4F4A-B44D-7A0B80944122}" type="pres">
      <dgm:prSet presAssocID="{4B5C526E-D6D0-4D8D-AA1C-C089EFB1C2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DF3E2-6693-4773-8E24-D70D29E70342}" type="pres">
      <dgm:prSet presAssocID="{EB952D91-CDC1-44FC-9605-1EC225AE657E}" presName="hierRoot1" presStyleCnt="0">
        <dgm:presLayoutVars>
          <dgm:hierBranch/>
        </dgm:presLayoutVars>
      </dgm:prSet>
      <dgm:spPr/>
    </dgm:pt>
    <dgm:pt modelId="{722861F3-9326-49B1-ADDC-9CA14EE1D9FC}" type="pres">
      <dgm:prSet presAssocID="{EB952D91-CDC1-44FC-9605-1EC225AE657E}" presName="rootComposite1" presStyleCnt="0"/>
      <dgm:spPr/>
    </dgm:pt>
    <dgm:pt modelId="{8DED8A27-8CB0-4BFA-8806-2570A735B0F0}" type="pres">
      <dgm:prSet presAssocID="{EB952D91-CDC1-44FC-9605-1EC225AE657E}" presName="rootText1" presStyleLbl="node0" presStyleIdx="0" presStyleCnt="1" custScaleX="152715" custScaleY="183136">
        <dgm:presLayoutVars>
          <dgm:chMax/>
          <dgm:chPref val="3"/>
        </dgm:presLayoutVars>
      </dgm:prSet>
      <dgm:spPr/>
    </dgm:pt>
    <dgm:pt modelId="{637478D7-8B0D-42AD-B241-FA00C64B77C2}" type="pres">
      <dgm:prSet presAssocID="{EB952D91-CDC1-44FC-9605-1EC225AE657E}" presName="titleText1" presStyleLbl="fgAcc0" presStyleIdx="0" presStyleCnt="1" custLinFactNeighborX="-806">
        <dgm:presLayoutVars>
          <dgm:chMax val="0"/>
          <dgm:chPref val="0"/>
        </dgm:presLayoutVars>
      </dgm:prSet>
      <dgm:spPr/>
    </dgm:pt>
    <dgm:pt modelId="{9DC11ADA-D5C6-45CA-8F01-D0B630F81A10}" type="pres">
      <dgm:prSet presAssocID="{EB952D91-CDC1-44FC-9605-1EC225AE657E}" presName="rootConnector1" presStyleLbl="node1" presStyleIdx="0" presStyleCnt="10"/>
      <dgm:spPr/>
    </dgm:pt>
    <dgm:pt modelId="{D2E83D30-416A-4F82-8F41-1EC31C17447D}" type="pres">
      <dgm:prSet presAssocID="{EB952D91-CDC1-44FC-9605-1EC225AE657E}" presName="hierChild2" presStyleCnt="0"/>
      <dgm:spPr/>
    </dgm:pt>
    <dgm:pt modelId="{D84EB0AC-6074-4CD4-A3AD-99235692C485}" type="pres">
      <dgm:prSet presAssocID="{B2E218BC-32CF-4D32-8E7A-0CAB63648527}" presName="Name35" presStyleLbl="parChTrans1D2" presStyleIdx="0" presStyleCnt="3"/>
      <dgm:spPr/>
    </dgm:pt>
    <dgm:pt modelId="{FD3F7D60-9852-47BC-A471-5E8E21C5F978}" type="pres">
      <dgm:prSet presAssocID="{43F2A7AC-611B-4176-9F28-91EDE4D54105}" presName="hierRoot2" presStyleCnt="0">
        <dgm:presLayoutVars>
          <dgm:hierBranch val="init"/>
        </dgm:presLayoutVars>
      </dgm:prSet>
      <dgm:spPr/>
    </dgm:pt>
    <dgm:pt modelId="{B3EE0904-68DA-4F94-808E-5308ACC82904}" type="pres">
      <dgm:prSet presAssocID="{43F2A7AC-611B-4176-9F28-91EDE4D54105}" presName="rootComposite" presStyleCnt="0"/>
      <dgm:spPr/>
    </dgm:pt>
    <dgm:pt modelId="{71EF0138-8461-402F-AF65-E1C24CAB530D}" type="pres">
      <dgm:prSet presAssocID="{43F2A7AC-611B-4176-9F28-91EDE4D54105}" presName="rootText" presStyleLbl="node1" presStyleIdx="0" presStyleCnt="10" custScaleX="152715" custScaleY="183136">
        <dgm:presLayoutVars>
          <dgm:chMax/>
          <dgm:chPref val="3"/>
        </dgm:presLayoutVars>
      </dgm:prSet>
      <dgm:spPr/>
    </dgm:pt>
    <dgm:pt modelId="{3D75279D-096F-4E1F-AA85-15384A83B718}" type="pres">
      <dgm:prSet presAssocID="{43F2A7AC-611B-4176-9F28-91EDE4D54105}" presName="titleText2" presStyleLbl="fgAcc1" presStyleIdx="0" presStyleCnt="10" custLinFactNeighborX="-806">
        <dgm:presLayoutVars>
          <dgm:chMax val="0"/>
          <dgm:chPref val="0"/>
        </dgm:presLayoutVars>
      </dgm:prSet>
      <dgm:spPr/>
    </dgm:pt>
    <dgm:pt modelId="{50E91C60-D2FD-4C22-AB55-90320C6208CB}" type="pres">
      <dgm:prSet presAssocID="{43F2A7AC-611B-4176-9F28-91EDE4D54105}" presName="rootConnector" presStyleLbl="node2" presStyleIdx="0" presStyleCnt="0"/>
      <dgm:spPr/>
    </dgm:pt>
    <dgm:pt modelId="{C49411CD-AF98-47BE-8C59-8A6AD36EB94C}" type="pres">
      <dgm:prSet presAssocID="{43F2A7AC-611B-4176-9F28-91EDE4D54105}" presName="hierChild4" presStyleCnt="0"/>
      <dgm:spPr/>
    </dgm:pt>
    <dgm:pt modelId="{EC03B002-303F-4BF1-A0CF-A9581C6398C1}" type="pres">
      <dgm:prSet presAssocID="{BEC0C447-6389-4603-989D-5D6D1D479FBB}" presName="Name37" presStyleLbl="parChTrans1D3" presStyleIdx="0" presStyleCnt="7"/>
      <dgm:spPr/>
    </dgm:pt>
    <dgm:pt modelId="{6C159F7F-CBB1-40DD-A979-A2F8151D8367}" type="pres">
      <dgm:prSet presAssocID="{E7F59E43-E8FC-49D8-A675-ACD96FBA1D0A}" presName="hierRoot2" presStyleCnt="0">
        <dgm:presLayoutVars>
          <dgm:hierBranch val="init"/>
        </dgm:presLayoutVars>
      </dgm:prSet>
      <dgm:spPr/>
    </dgm:pt>
    <dgm:pt modelId="{6B332F14-50BD-4733-90DC-8FC01C64DE1B}" type="pres">
      <dgm:prSet presAssocID="{E7F59E43-E8FC-49D8-A675-ACD96FBA1D0A}" presName="rootComposite" presStyleCnt="0"/>
      <dgm:spPr/>
    </dgm:pt>
    <dgm:pt modelId="{449C84AE-7D24-47A5-A513-F6530F3D9CF3}" type="pres">
      <dgm:prSet presAssocID="{E7F59E43-E8FC-49D8-A675-ACD96FBA1D0A}" presName="rootText" presStyleLbl="node1" presStyleIdx="1" presStyleCnt="10" custScaleX="152715" custScaleY="183136">
        <dgm:presLayoutVars>
          <dgm:chMax/>
          <dgm:chPref val="3"/>
        </dgm:presLayoutVars>
      </dgm:prSet>
      <dgm:spPr/>
    </dgm:pt>
    <dgm:pt modelId="{C75D6AFD-7B3B-4847-A7C3-DBB9D214B06B}" type="pres">
      <dgm:prSet presAssocID="{E7F59E43-E8FC-49D8-A675-ACD96FBA1D0A}" presName="titleText2" presStyleLbl="fgAcc1" presStyleIdx="1" presStyleCnt="10" custLinFactNeighborX="-806">
        <dgm:presLayoutVars>
          <dgm:chMax val="0"/>
          <dgm:chPref val="0"/>
        </dgm:presLayoutVars>
      </dgm:prSet>
      <dgm:spPr/>
    </dgm:pt>
    <dgm:pt modelId="{8CE8529C-789E-4CD9-9B71-896DE234FCF5}" type="pres">
      <dgm:prSet presAssocID="{E7F59E43-E8FC-49D8-A675-ACD96FBA1D0A}" presName="rootConnector" presStyleLbl="node3" presStyleIdx="0" presStyleCnt="0"/>
      <dgm:spPr/>
    </dgm:pt>
    <dgm:pt modelId="{3D6A8C62-93ED-45B1-9D5D-35614096B5C8}" type="pres">
      <dgm:prSet presAssocID="{E7F59E43-E8FC-49D8-A675-ACD96FBA1D0A}" presName="hierChild4" presStyleCnt="0"/>
      <dgm:spPr/>
    </dgm:pt>
    <dgm:pt modelId="{15D358BE-FF5C-4488-9B82-730D81CEC5E0}" type="pres">
      <dgm:prSet presAssocID="{E7F59E43-E8FC-49D8-A675-ACD96FBA1D0A}" presName="hierChild5" presStyleCnt="0"/>
      <dgm:spPr/>
    </dgm:pt>
    <dgm:pt modelId="{965A1963-720A-4469-BB95-B3551EAC7B25}" type="pres">
      <dgm:prSet presAssocID="{F6DB02DF-1305-4D95-A78A-3469577DA9E8}" presName="Name37" presStyleLbl="parChTrans1D3" presStyleIdx="1" presStyleCnt="7"/>
      <dgm:spPr/>
    </dgm:pt>
    <dgm:pt modelId="{135FF19D-E1AF-4380-8576-25B783275A6B}" type="pres">
      <dgm:prSet presAssocID="{CB8152BC-CF73-4923-8E04-DAA7AC508436}" presName="hierRoot2" presStyleCnt="0">
        <dgm:presLayoutVars>
          <dgm:hierBranch val="init"/>
        </dgm:presLayoutVars>
      </dgm:prSet>
      <dgm:spPr/>
    </dgm:pt>
    <dgm:pt modelId="{205CFE53-54CD-451E-9998-4579214FEEDE}" type="pres">
      <dgm:prSet presAssocID="{CB8152BC-CF73-4923-8E04-DAA7AC508436}" presName="rootComposite" presStyleCnt="0"/>
      <dgm:spPr/>
    </dgm:pt>
    <dgm:pt modelId="{32058AC3-6803-49D0-B571-D27C3389C2AF}" type="pres">
      <dgm:prSet presAssocID="{CB8152BC-CF73-4923-8E04-DAA7AC508436}" presName="rootText" presStyleLbl="node1" presStyleIdx="2" presStyleCnt="10" custScaleX="163506" custScaleY="183136">
        <dgm:presLayoutVars>
          <dgm:chMax/>
          <dgm:chPref val="3"/>
        </dgm:presLayoutVars>
      </dgm:prSet>
      <dgm:spPr/>
    </dgm:pt>
    <dgm:pt modelId="{F1BC3851-38E8-4A6D-83D5-E5D425044895}" type="pres">
      <dgm:prSet presAssocID="{CB8152BC-CF73-4923-8E04-DAA7AC508436}" presName="titleText2" presStyleLbl="fgAcc1" presStyleIdx="2" presStyleCnt="10" custLinFactNeighborX="-806">
        <dgm:presLayoutVars>
          <dgm:chMax val="0"/>
          <dgm:chPref val="0"/>
        </dgm:presLayoutVars>
      </dgm:prSet>
      <dgm:spPr/>
    </dgm:pt>
    <dgm:pt modelId="{3CB4E399-97B4-4789-B070-2A3B2FE25597}" type="pres">
      <dgm:prSet presAssocID="{CB8152BC-CF73-4923-8E04-DAA7AC508436}" presName="rootConnector" presStyleLbl="node3" presStyleIdx="0" presStyleCnt="0"/>
      <dgm:spPr/>
    </dgm:pt>
    <dgm:pt modelId="{F17CAF57-1AF7-4860-9345-59AB0C10B924}" type="pres">
      <dgm:prSet presAssocID="{CB8152BC-CF73-4923-8E04-DAA7AC508436}" presName="hierChild4" presStyleCnt="0"/>
      <dgm:spPr/>
    </dgm:pt>
    <dgm:pt modelId="{22D48FCB-B460-468C-897B-7E91AE2F4FA2}" type="pres">
      <dgm:prSet presAssocID="{CB8152BC-CF73-4923-8E04-DAA7AC508436}" presName="hierChild5" presStyleCnt="0"/>
      <dgm:spPr/>
    </dgm:pt>
    <dgm:pt modelId="{943400FC-584B-4C39-8CFE-9549DF1E3644}" type="pres">
      <dgm:prSet presAssocID="{43F2A7AC-611B-4176-9F28-91EDE4D54105}" presName="hierChild5" presStyleCnt="0"/>
      <dgm:spPr/>
    </dgm:pt>
    <dgm:pt modelId="{9CBDE693-84D0-4B3A-AE5A-821D32862A52}" type="pres">
      <dgm:prSet presAssocID="{AD6E7E91-BE0B-46D2-8B83-19AF3E1ED1E2}" presName="Name35" presStyleLbl="parChTrans1D2" presStyleIdx="1" presStyleCnt="3"/>
      <dgm:spPr/>
    </dgm:pt>
    <dgm:pt modelId="{4C28DD1E-21A0-4967-8166-BFCDA496BEC9}" type="pres">
      <dgm:prSet presAssocID="{99DCF553-D311-4738-A5C8-255DF1E96D50}" presName="hierRoot2" presStyleCnt="0">
        <dgm:presLayoutVars>
          <dgm:hierBranch val="init"/>
        </dgm:presLayoutVars>
      </dgm:prSet>
      <dgm:spPr/>
    </dgm:pt>
    <dgm:pt modelId="{EF465719-8284-4261-9BEE-8DC5EB2636E5}" type="pres">
      <dgm:prSet presAssocID="{99DCF553-D311-4738-A5C8-255DF1E96D50}" presName="rootComposite" presStyleCnt="0"/>
      <dgm:spPr/>
    </dgm:pt>
    <dgm:pt modelId="{F3CD2FAA-1764-4B8B-8141-48464B0BE34A}" type="pres">
      <dgm:prSet presAssocID="{99DCF553-D311-4738-A5C8-255DF1E96D50}" presName="rootText" presStyleLbl="node1" presStyleIdx="3" presStyleCnt="10" custScaleX="174101" custScaleY="183136">
        <dgm:presLayoutVars>
          <dgm:chMax/>
          <dgm:chPref val="3"/>
        </dgm:presLayoutVars>
      </dgm:prSet>
      <dgm:spPr/>
    </dgm:pt>
    <dgm:pt modelId="{C7D9DA05-37A3-4010-8B4C-8C7F23B2F083}" type="pres">
      <dgm:prSet presAssocID="{99DCF553-D311-4738-A5C8-255DF1E96D50}" presName="titleText2" presStyleLbl="fgAcc1" presStyleIdx="3" presStyleCnt="10">
        <dgm:presLayoutVars>
          <dgm:chMax val="0"/>
          <dgm:chPref val="0"/>
        </dgm:presLayoutVars>
      </dgm:prSet>
      <dgm:spPr/>
    </dgm:pt>
    <dgm:pt modelId="{039B071F-F289-4B9C-98A4-060708C52E12}" type="pres">
      <dgm:prSet presAssocID="{99DCF553-D311-4738-A5C8-255DF1E96D50}" presName="rootConnector" presStyleLbl="node2" presStyleIdx="0" presStyleCnt="0"/>
      <dgm:spPr/>
    </dgm:pt>
    <dgm:pt modelId="{E7CF2846-E0F5-449E-AE9D-3C5F65D6F498}" type="pres">
      <dgm:prSet presAssocID="{99DCF553-D311-4738-A5C8-255DF1E96D50}" presName="hierChild4" presStyleCnt="0"/>
      <dgm:spPr/>
    </dgm:pt>
    <dgm:pt modelId="{D0ACBD36-3CD1-4B2D-8371-46C95E9EA521}" type="pres">
      <dgm:prSet presAssocID="{DB93ABBA-EC7F-4A85-893B-B8F66704B7CD}" presName="Name37" presStyleLbl="parChTrans1D3" presStyleIdx="2" presStyleCnt="7"/>
      <dgm:spPr/>
    </dgm:pt>
    <dgm:pt modelId="{722E6C7B-DFBE-4C3E-B6ED-0BBE23152462}" type="pres">
      <dgm:prSet presAssocID="{D2E17C9B-98AA-4D82-8005-736986D6B827}" presName="hierRoot2" presStyleCnt="0">
        <dgm:presLayoutVars>
          <dgm:hierBranch val="init"/>
        </dgm:presLayoutVars>
      </dgm:prSet>
      <dgm:spPr/>
    </dgm:pt>
    <dgm:pt modelId="{DFB823A2-5901-4D3D-9A19-275549C49500}" type="pres">
      <dgm:prSet presAssocID="{D2E17C9B-98AA-4D82-8005-736986D6B827}" presName="rootComposite" presStyleCnt="0"/>
      <dgm:spPr/>
    </dgm:pt>
    <dgm:pt modelId="{AAED556D-6579-4786-AFE0-87544FF991F5}" type="pres">
      <dgm:prSet presAssocID="{D2E17C9B-98AA-4D82-8005-736986D6B827}" presName="rootText" presStyleLbl="node1" presStyleIdx="4" presStyleCnt="10" custScaleX="152715" custScaleY="183136">
        <dgm:presLayoutVars>
          <dgm:chMax/>
          <dgm:chPref val="3"/>
        </dgm:presLayoutVars>
      </dgm:prSet>
      <dgm:spPr/>
    </dgm:pt>
    <dgm:pt modelId="{E6AF243F-0F9A-4757-9CAA-CD5DEFE03361}" type="pres">
      <dgm:prSet presAssocID="{D2E17C9B-98AA-4D82-8005-736986D6B827}" presName="titleText2" presStyleLbl="fgAcc1" presStyleIdx="4" presStyleCnt="10" custLinFactNeighborX="-806">
        <dgm:presLayoutVars>
          <dgm:chMax val="0"/>
          <dgm:chPref val="0"/>
        </dgm:presLayoutVars>
      </dgm:prSet>
      <dgm:spPr/>
    </dgm:pt>
    <dgm:pt modelId="{E2BC1DB9-9611-460F-929D-27C66FA06243}" type="pres">
      <dgm:prSet presAssocID="{D2E17C9B-98AA-4D82-8005-736986D6B827}" presName="rootConnector" presStyleLbl="node3" presStyleIdx="0" presStyleCnt="0"/>
      <dgm:spPr/>
    </dgm:pt>
    <dgm:pt modelId="{01CA9D62-C817-4A04-A94F-D79D6BF5710E}" type="pres">
      <dgm:prSet presAssocID="{D2E17C9B-98AA-4D82-8005-736986D6B827}" presName="hierChild4" presStyleCnt="0"/>
      <dgm:spPr/>
    </dgm:pt>
    <dgm:pt modelId="{4467B30A-6C35-4DF2-AB41-7E33AB8FA617}" type="pres">
      <dgm:prSet presAssocID="{D2E17C9B-98AA-4D82-8005-736986D6B827}" presName="hierChild5" presStyleCnt="0"/>
      <dgm:spPr/>
    </dgm:pt>
    <dgm:pt modelId="{A55BF3B5-3CE5-4BE8-859D-F401FF67F271}" type="pres">
      <dgm:prSet presAssocID="{5D58128E-0128-42F7-85E0-E353A3F78D2A}" presName="Name37" presStyleLbl="parChTrans1D3" presStyleIdx="3" presStyleCnt="7"/>
      <dgm:spPr/>
    </dgm:pt>
    <dgm:pt modelId="{3EA32CC7-3124-4BC9-B4A8-FF386D637E94}" type="pres">
      <dgm:prSet presAssocID="{43CC5F89-F720-4385-9624-ACE23F9E1CCC}" presName="hierRoot2" presStyleCnt="0">
        <dgm:presLayoutVars>
          <dgm:hierBranch val="init"/>
        </dgm:presLayoutVars>
      </dgm:prSet>
      <dgm:spPr/>
    </dgm:pt>
    <dgm:pt modelId="{20974D72-D736-47AC-AB2B-6020A9AC4737}" type="pres">
      <dgm:prSet presAssocID="{43CC5F89-F720-4385-9624-ACE23F9E1CCC}" presName="rootComposite" presStyleCnt="0"/>
      <dgm:spPr/>
    </dgm:pt>
    <dgm:pt modelId="{9DA3D583-CC94-43B3-9FB8-AADF603B08FE}" type="pres">
      <dgm:prSet presAssocID="{43CC5F89-F720-4385-9624-ACE23F9E1CCC}" presName="rootText" presStyleLbl="node1" presStyleIdx="5" presStyleCnt="10" custScaleX="152715" custScaleY="183136">
        <dgm:presLayoutVars>
          <dgm:chMax/>
          <dgm:chPref val="3"/>
        </dgm:presLayoutVars>
      </dgm:prSet>
      <dgm:spPr/>
    </dgm:pt>
    <dgm:pt modelId="{B05906C2-302A-4820-9CD2-F0454D4F13B3}" type="pres">
      <dgm:prSet presAssocID="{43CC5F89-F720-4385-9624-ACE23F9E1CCC}" presName="titleText2" presStyleLbl="fgAcc1" presStyleIdx="5" presStyleCnt="10" custLinFactNeighborX="-806">
        <dgm:presLayoutVars>
          <dgm:chMax val="0"/>
          <dgm:chPref val="0"/>
        </dgm:presLayoutVars>
      </dgm:prSet>
      <dgm:spPr/>
    </dgm:pt>
    <dgm:pt modelId="{0DD3E7B2-5126-453B-9AE2-AD91E7617E59}" type="pres">
      <dgm:prSet presAssocID="{43CC5F89-F720-4385-9624-ACE23F9E1CCC}" presName="rootConnector" presStyleLbl="node3" presStyleIdx="0" presStyleCnt="0"/>
      <dgm:spPr/>
    </dgm:pt>
    <dgm:pt modelId="{FD013C34-F092-4C3D-BE3A-1BAE850DE448}" type="pres">
      <dgm:prSet presAssocID="{43CC5F89-F720-4385-9624-ACE23F9E1CCC}" presName="hierChild4" presStyleCnt="0"/>
      <dgm:spPr/>
    </dgm:pt>
    <dgm:pt modelId="{AA3E99DB-189C-4FB0-937A-0255DB0F8884}" type="pres">
      <dgm:prSet presAssocID="{43CC5F89-F720-4385-9624-ACE23F9E1CCC}" presName="hierChild5" presStyleCnt="0"/>
      <dgm:spPr/>
    </dgm:pt>
    <dgm:pt modelId="{F080EAE7-363B-4625-8715-6F62FD3EB8D8}" type="pres">
      <dgm:prSet presAssocID="{61FC385F-AFAB-42A7-B913-615B642396F8}" presName="Name37" presStyleLbl="parChTrans1D3" presStyleIdx="4" presStyleCnt="7"/>
      <dgm:spPr/>
    </dgm:pt>
    <dgm:pt modelId="{FD04B567-6B22-41C5-845D-F99ADD34C12F}" type="pres">
      <dgm:prSet presAssocID="{2260521D-8E9C-4516-9121-66EEDEE869FF}" presName="hierRoot2" presStyleCnt="0">
        <dgm:presLayoutVars>
          <dgm:hierBranch val="init"/>
        </dgm:presLayoutVars>
      </dgm:prSet>
      <dgm:spPr/>
    </dgm:pt>
    <dgm:pt modelId="{8ADD7A0F-1C48-474D-AB3C-DA3FA0A87093}" type="pres">
      <dgm:prSet presAssocID="{2260521D-8E9C-4516-9121-66EEDEE869FF}" presName="rootComposite" presStyleCnt="0"/>
      <dgm:spPr/>
    </dgm:pt>
    <dgm:pt modelId="{C15C57C2-AD9D-4A16-95A3-1DB164D9E5DB}" type="pres">
      <dgm:prSet presAssocID="{2260521D-8E9C-4516-9121-66EEDEE869FF}" presName="rootText" presStyleLbl="node1" presStyleIdx="6" presStyleCnt="10" custScaleX="152715" custScaleY="183136">
        <dgm:presLayoutVars>
          <dgm:chMax/>
          <dgm:chPref val="3"/>
        </dgm:presLayoutVars>
      </dgm:prSet>
      <dgm:spPr/>
    </dgm:pt>
    <dgm:pt modelId="{149810F1-7DA7-42E2-A13C-96035C1DBD70}" type="pres">
      <dgm:prSet presAssocID="{2260521D-8E9C-4516-9121-66EEDEE869FF}" presName="titleText2" presStyleLbl="fgAcc1" presStyleIdx="6" presStyleCnt="10">
        <dgm:presLayoutVars>
          <dgm:chMax val="0"/>
          <dgm:chPref val="0"/>
        </dgm:presLayoutVars>
      </dgm:prSet>
      <dgm:spPr/>
    </dgm:pt>
    <dgm:pt modelId="{75ED077C-D9F7-4828-A1C1-53E678FD38EE}" type="pres">
      <dgm:prSet presAssocID="{2260521D-8E9C-4516-9121-66EEDEE869FF}" presName="rootConnector" presStyleLbl="node3" presStyleIdx="0" presStyleCnt="0"/>
      <dgm:spPr/>
    </dgm:pt>
    <dgm:pt modelId="{2E862CD9-95DE-4B7E-8B5D-CD80CFA77234}" type="pres">
      <dgm:prSet presAssocID="{2260521D-8E9C-4516-9121-66EEDEE869FF}" presName="hierChild4" presStyleCnt="0"/>
      <dgm:spPr/>
    </dgm:pt>
    <dgm:pt modelId="{3EE1664D-B045-4D27-9F72-ADFE587E2C82}" type="pres">
      <dgm:prSet presAssocID="{2260521D-8E9C-4516-9121-66EEDEE869FF}" presName="hierChild5" presStyleCnt="0"/>
      <dgm:spPr/>
    </dgm:pt>
    <dgm:pt modelId="{110AD813-778C-4E3F-9536-61A71CC125C9}" type="pres">
      <dgm:prSet presAssocID="{99DCF553-D311-4738-A5C8-255DF1E96D50}" presName="hierChild5" presStyleCnt="0"/>
      <dgm:spPr/>
    </dgm:pt>
    <dgm:pt modelId="{3FB7492A-52A2-476B-A164-1566E3424DA8}" type="pres">
      <dgm:prSet presAssocID="{C1FA28B4-A4BE-4F79-92B3-1234D9C37899}" presName="Name35" presStyleLbl="parChTrans1D2" presStyleIdx="2" presStyleCnt="3"/>
      <dgm:spPr/>
    </dgm:pt>
    <dgm:pt modelId="{D90EBB27-193C-44E1-8F4D-0882055FC412}" type="pres">
      <dgm:prSet presAssocID="{E4402762-CFBB-441E-9DAC-9BA716D5F24E}" presName="hierRoot2" presStyleCnt="0">
        <dgm:presLayoutVars>
          <dgm:hierBranch val="init"/>
        </dgm:presLayoutVars>
      </dgm:prSet>
      <dgm:spPr/>
    </dgm:pt>
    <dgm:pt modelId="{F0CCF507-39FB-4876-BF75-ED4B8763F8CA}" type="pres">
      <dgm:prSet presAssocID="{E4402762-CFBB-441E-9DAC-9BA716D5F24E}" presName="rootComposite" presStyleCnt="0"/>
      <dgm:spPr/>
    </dgm:pt>
    <dgm:pt modelId="{8BC4CC44-C99E-459D-8F9C-D47BEF79C237}" type="pres">
      <dgm:prSet presAssocID="{E4402762-CFBB-441E-9DAC-9BA716D5F24E}" presName="rootText" presStyleLbl="node1" presStyleIdx="7" presStyleCnt="10" custScaleX="152715" custScaleY="183136">
        <dgm:presLayoutVars>
          <dgm:chMax/>
          <dgm:chPref val="3"/>
        </dgm:presLayoutVars>
      </dgm:prSet>
      <dgm:spPr/>
    </dgm:pt>
    <dgm:pt modelId="{5A4672E3-CE53-477F-B6AB-BEB951012D15}" type="pres">
      <dgm:prSet presAssocID="{E4402762-CFBB-441E-9DAC-9BA716D5F24E}" presName="titleText2" presStyleLbl="fgAcc1" presStyleIdx="7" presStyleCnt="10">
        <dgm:presLayoutVars>
          <dgm:chMax val="0"/>
          <dgm:chPref val="0"/>
        </dgm:presLayoutVars>
      </dgm:prSet>
      <dgm:spPr/>
    </dgm:pt>
    <dgm:pt modelId="{6D9D8213-D5C1-41B7-9F4A-2EB64FF45303}" type="pres">
      <dgm:prSet presAssocID="{E4402762-CFBB-441E-9DAC-9BA716D5F24E}" presName="rootConnector" presStyleLbl="node2" presStyleIdx="0" presStyleCnt="0"/>
      <dgm:spPr/>
    </dgm:pt>
    <dgm:pt modelId="{715A00E3-FC8B-4569-AB24-2EE6CE4DA71A}" type="pres">
      <dgm:prSet presAssocID="{E4402762-CFBB-441E-9DAC-9BA716D5F24E}" presName="hierChild4" presStyleCnt="0"/>
      <dgm:spPr/>
    </dgm:pt>
    <dgm:pt modelId="{529EC165-C73D-469E-B966-4ED1860FE93D}" type="pres">
      <dgm:prSet presAssocID="{FEE8BACC-F3D7-4F6B-85EB-C33260D3E056}" presName="Name37" presStyleLbl="parChTrans1D3" presStyleIdx="5" presStyleCnt="7"/>
      <dgm:spPr/>
    </dgm:pt>
    <dgm:pt modelId="{0A559E5E-CA28-4A1A-A40E-1EAC7D53C74C}" type="pres">
      <dgm:prSet presAssocID="{EF0F2F9E-1658-4CE6-A762-A5E29372615D}" presName="hierRoot2" presStyleCnt="0">
        <dgm:presLayoutVars>
          <dgm:hierBranch val="init"/>
        </dgm:presLayoutVars>
      </dgm:prSet>
      <dgm:spPr/>
    </dgm:pt>
    <dgm:pt modelId="{80B742A0-63EA-4F3D-BAD5-E3A06C97A3BC}" type="pres">
      <dgm:prSet presAssocID="{EF0F2F9E-1658-4CE6-A762-A5E29372615D}" presName="rootComposite" presStyleCnt="0"/>
      <dgm:spPr/>
    </dgm:pt>
    <dgm:pt modelId="{DCC82E8E-8587-4B66-8ADB-59888FEB6A13}" type="pres">
      <dgm:prSet presAssocID="{EF0F2F9E-1658-4CE6-A762-A5E29372615D}" presName="rootText" presStyleLbl="node1" presStyleIdx="8" presStyleCnt="10" custScaleX="161402" custScaleY="183136">
        <dgm:presLayoutVars>
          <dgm:chMax/>
          <dgm:chPref val="3"/>
        </dgm:presLayoutVars>
      </dgm:prSet>
      <dgm:spPr/>
    </dgm:pt>
    <dgm:pt modelId="{F2760A99-C96A-4895-809A-6C58094125D2}" type="pres">
      <dgm:prSet presAssocID="{EF0F2F9E-1658-4CE6-A762-A5E29372615D}" presName="titleText2" presStyleLbl="fgAcc1" presStyleIdx="8" presStyleCnt="10">
        <dgm:presLayoutVars>
          <dgm:chMax val="0"/>
          <dgm:chPref val="0"/>
        </dgm:presLayoutVars>
      </dgm:prSet>
      <dgm:spPr/>
    </dgm:pt>
    <dgm:pt modelId="{9B2A65FA-AB31-482D-92DC-29DFCAC7FD37}" type="pres">
      <dgm:prSet presAssocID="{EF0F2F9E-1658-4CE6-A762-A5E29372615D}" presName="rootConnector" presStyleLbl="node3" presStyleIdx="0" presStyleCnt="0"/>
      <dgm:spPr/>
    </dgm:pt>
    <dgm:pt modelId="{CC3F2275-0FAD-49C4-BB70-B6FFD2B74366}" type="pres">
      <dgm:prSet presAssocID="{EF0F2F9E-1658-4CE6-A762-A5E29372615D}" presName="hierChild4" presStyleCnt="0"/>
      <dgm:spPr/>
    </dgm:pt>
    <dgm:pt modelId="{E9A52D37-F8F6-483D-85E7-C3313D6DE51A}" type="pres">
      <dgm:prSet presAssocID="{EF0F2F9E-1658-4CE6-A762-A5E29372615D}" presName="hierChild5" presStyleCnt="0"/>
      <dgm:spPr/>
    </dgm:pt>
    <dgm:pt modelId="{0C87285A-289B-4AB6-8169-667F8C9B4957}" type="pres">
      <dgm:prSet presAssocID="{41BCD231-39D0-44C6-A91B-F3718636AAAD}" presName="Name37" presStyleLbl="parChTrans1D3" presStyleIdx="6" presStyleCnt="7"/>
      <dgm:spPr/>
    </dgm:pt>
    <dgm:pt modelId="{CA45B247-0CB3-4937-B0A3-83D627C98AB5}" type="pres">
      <dgm:prSet presAssocID="{7D15C58D-2FCF-4287-B515-A0612271BC50}" presName="hierRoot2" presStyleCnt="0">
        <dgm:presLayoutVars>
          <dgm:hierBranch val="init"/>
        </dgm:presLayoutVars>
      </dgm:prSet>
      <dgm:spPr/>
    </dgm:pt>
    <dgm:pt modelId="{20E06EFB-719B-41FB-821F-FDD511D39AD6}" type="pres">
      <dgm:prSet presAssocID="{7D15C58D-2FCF-4287-B515-A0612271BC50}" presName="rootComposite" presStyleCnt="0"/>
      <dgm:spPr/>
    </dgm:pt>
    <dgm:pt modelId="{10D5407C-66F8-4931-AEBB-C41915D94F38}" type="pres">
      <dgm:prSet presAssocID="{7D15C58D-2FCF-4287-B515-A0612271BC50}" presName="rootText" presStyleLbl="node1" presStyleIdx="9" presStyleCnt="10" custScaleX="152715" custScaleY="183136">
        <dgm:presLayoutVars>
          <dgm:chMax/>
          <dgm:chPref val="3"/>
        </dgm:presLayoutVars>
      </dgm:prSet>
      <dgm:spPr/>
    </dgm:pt>
    <dgm:pt modelId="{8D06FDDA-FFCB-4EB1-9D29-FA29AE9A0081}" type="pres">
      <dgm:prSet presAssocID="{7D15C58D-2FCF-4287-B515-A0612271BC50}" presName="titleText2" presStyleLbl="fgAcc1" presStyleIdx="9" presStyleCnt="10">
        <dgm:presLayoutVars>
          <dgm:chMax val="0"/>
          <dgm:chPref val="0"/>
        </dgm:presLayoutVars>
      </dgm:prSet>
      <dgm:spPr/>
    </dgm:pt>
    <dgm:pt modelId="{A3C1A65F-7971-4E82-A9B9-9FEB5954CBF3}" type="pres">
      <dgm:prSet presAssocID="{7D15C58D-2FCF-4287-B515-A0612271BC50}" presName="rootConnector" presStyleLbl="node3" presStyleIdx="0" presStyleCnt="0"/>
      <dgm:spPr/>
    </dgm:pt>
    <dgm:pt modelId="{D272D3F2-548A-4184-BF2A-D495F7F8F7E8}" type="pres">
      <dgm:prSet presAssocID="{7D15C58D-2FCF-4287-B515-A0612271BC50}" presName="hierChild4" presStyleCnt="0"/>
      <dgm:spPr/>
    </dgm:pt>
    <dgm:pt modelId="{E0403464-A9E2-4075-B877-D7296920493D}" type="pres">
      <dgm:prSet presAssocID="{7D15C58D-2FCF-4287-B515-A0612271BC50}" presName="hierChild5" presStyleCnt="0"/>
      <dgm:spPr/>
    </dgm:pt>
    <dgm:pt modelId="{91BD67E5-AB1C-4162-BC92-F9BEF7CFF9E2}" type="pres">
      <dgm:prSet presAssocID="{E4402762-CFBB-441E-9DAC-9BA716D5F24E}" presName="hierChild5" presStyleCnt="0"/>
      <dgm:spPr/>
    </dgm:pt>
    <dgm:pt modelId="{13277E91-D013-48D5-88A5-E23F1C57F1DD}" type="pres">
      <dgm:prSet presAssocID="{EB952D91-CDC1-44FC-9605-1EC225AE657E}" presName="hierChild3" presStyleCnt="0"/>
      <dgm:spPr/>
    </dgm:pt>
  </dgm:ptLst>
  <dgm:cxnLst>
    <dgm:cxn modelId="{4DBCDA02-2513-4E9A-A83F-BC5AC05CFFB4}" type="presOf" srcId="{DB93ABBA-EC7F-4A85-893B-B8F66704B7CD}" destId="{D0ACBD36-3CD1-4B2D-8371-46C95E9EA521}" srcOrd="0" destOrd="0" presId="urn:microsoft.com/office/officeart/2008/layout/NameandTitleOrganizationalChart"/>
    <dgm:cxn modelId="{43C26807-1DD9-4193-94E5-BE188ED7E685}" type="presOf" srcId="{FB102C8C-28E5-4462-8A15-DE9B51843A2C}" destId="{637478D7-8B0D-42AD-B241-FA00C64B77C2}" srcOrd="0" destOrd="0" presId="urn:microsoft.com/office/officeart/2008/layout/NameandTitleOrganizationalChart"/>
    <dgm:cxn modelId="{ADDF290A-1720-406B-A4F1-AAF43AEC91C3}" type="presOf" srcId="{61FC385F-AFAB-42A7-B913-615B642396F8}" destId="{F080EAE7-363B-4625-8715-6F62FD3EB8D8}" srcOrd="0" destOrd="0" presId="urn:microsoft.com/office/officeart/2008/layout/NameandTitleOrganizationalChart"/>
    <dgm:cxn modelId="{77923A0B-0C23-4203-A9F3-5DF79F8C60C6}" type="presOf" srcId="{CB8152BC-CF73-4923-8E04-DAA7AC508436}" destId="{3CB4E399-97B4-4789-B070-2A3B2FE25597}" srcOrd="1" destOrd="0" presId="urn:microsoft.com/office/officeart/2008/layout/NameandTitleOrganizationalChart"/>
    <dgm:cxn modelId="{66570D0F-2E17-4194-9AB8-7E7D3FC06639}" srcId="{E4402762-CFBB-441E-9DAC-9BA716D5F24E}" destId="{7D15C58D-2FCF-4287-B515-A0612271BC50}" srcOrd="1" destOrd="0" parTransId="{41BCD231-39D0-44C6-A91B-F3718636AAAD}" sibTransId="{23A2D1B4-6F1C-46C8-913A-0A434129FEA8}"/>
    <dgm:cxn modelId="{00654911-339A-4440-91C8-A891D887D56A}" srcId="{EB952D91-CDC1-44FC-9605-1EC225AE657E}" destId="{43F2A7AC-611B-4176-9F28-91EDE4D54105}" srcOrd="0" destOrd="0" parTransId="{B2E218BC-32CF-4D32-8E7A-0CAB63648527}" sibTransId="{14B36DA4-040E-4807-95CF-8BC3BF9112D3}"/>
    <dgm:cxn modelId="{C479F018-6619-4C9B-834C-43CFE6C60809}" srcId="{4B5C526E-D6D0-4D8D-AA1C-C089EFB1C2AF}" destId="{EB952D91-CDC1-44FC-9605-1EC225AE657E}" srcOrd="0" destOrd="0" parTransId="{7B6DC2DD-787C-4589-BEC0-DBD2603793B4}" sibTransId="{FB102C8C-28E5-4462-8A15-DE9B51843A2C}"/>
    <dgm:cxn modelId="{83004119-65A4-4FA8-B47D-188FAE9C7C01}" type="presOf" srcId="{BEC0C447-6389-4603-989D-5D6D1D479FBB}" destId="{EC03B002-303F-4BF1-A0CF-A9581C6398C1}" srcOrd="0" destOrd="0" presId="urn:microsoft.com/office/officeart/2008/layout/NameandTitleOrganizationalChart"/>
    <dgm:cxn modelId="{2589B51E-8497-49EB-B126-A5D4A9F55B0F}" type="presOf" srcId="{2260521D-8E9C-4516-9121-66EEDEE869FF}" destId="{75ED077C-D9F7-4828-A1C1-53E678FD38EE}" srcOrd="1" destOrd="0" presId="urn:microsoft.com/office/officeart/2008/layout/NameandTitleOrganizationalChart"/>
    <dgm:cxn modelId="{12D90D29-7C80-4B71-BAC6-7B788180EF1E}" type="presOf" srcId="{43CC5F89-F720-4385-9624-ACE23F9E1CCC}" destId="{9DA3D583-CC94-43B3-9FB8-AADF603B08FE}" srcOrd="0" destOrd="0" presId="urn:microsoft.com/office/officeart/2008/layout/NameandTitleOrganizationalChart"/>
    <dgm:cxn modelId="{33B37129-57D6-412C-A04B-5256F0D1DEBF}" srcId="{43F2A7AC-611B-4176-9F28-91EDE4D54105}" destId="{CB8152BC-CF73-4923-8E04-DAA7AC508436}" srcOrd="1" destOrd="0" parTransId="{F6DB02DF-1305-4D95-A78A-3469577DA9E8}" sibTransId="{E83AC6E8-6CB7-489B-9BC0-0ECABD3AA210}"/>
    <dgm:cxn modelId="{53AA902B-57D9-42D6-ABAC-381062709DF6}" type="presOf" srcId="{43F2A7AC-611B-4176-9F28-91EDE4D54105}" destId="{50E91C60-D2FD-4C22-AB55-90320C6208CB}" srcOrd="1" destOrd="0" presId="urn:microsoft.com/office/officeart/2008/layout/NameandTitleOrganizationalChart"/>
    <dgm:cxn modelId="{88009D30-8094-4616-ADCE-228DDBB5A06D}" type="presOf" srcId="{CB8152BC-CF73-4923-8E04-DAA7AC508436}" destId="{32058AC3-6803-49D0-B571-D27C3389C2AF}" srcOrd="0" destOrd="0" presId="urn:microsoft.com/office/officeart/2008/layout/NameandTitleOrganizationalChart"/>
    <dgm:cxn modelId="{8E5B0931-CBBD-48F6-98C9-A8B0D10F39E2}" type="presOf" srcId="{5D58128E-0128-42F7-85E0-E353A3F78D2A}" destId="{A55BF3B5-3CE5-4BE8-859D-F401FF67F271}" srcOrd="0" destOrd="0" presId="urn:microsoft.com/office/officeart/2008/layout/NameandTitleOrganizationalChart"/>
    <dgm:cxn modelId="{40052E31-350C-41DF-A501-CC30C0CC1DB7}" type="presOf" srcId="{99DCF553-D311-4738-A5C8-255DF1E96D50}" destId="{F3CD2FAA-1764-4B8B-8141-48464B0BE34A}" srcOrd="0" destOrd="0" presId="urn:microsoft.com/office/officeart/2008/layout/NameandTitleOrganizationalChart"/>
    <dgm:cxn modelId="{B3BF8C39-4799-4D61-89A4-A13B12A6EB4B}" type="presOf" srcId="{2260521D-8E9C-4516-9121-66EEDEE869FF}" destId="{C15C57C2-AD9D-4A16-95A3-1DB164D9E5DB}" srcOrd="0" destOrd="0" presId="urn:microsoft.com/office/officeart/2008/layout/NameandTitleOrganizationalChart"/>
    <dgm:cxn modelId="{4871CF5F-866F-4F22-B76D-822DCF5FEB28}" type="presOf" srcId="{A337BEF8-FA6A-44BA-817A-37F9A0C52022}" destId="{F2760A99-C96A-4895-809A-6C58094125D2}" srcOrd="0" destOrd="0" presId="urn:microsoft.com/office/officeart/2008/layout/NameandTitleOrganizationalChart"/>
    <dgm:cxn modelId="{5CF63060-1280-40FA-A5A1-18FD74E73C7E}" srcId="{43F2A7AC-611B-4176-9F28-91EDE4D54105}" destId="{E7F59E43-E8FC-49D8-A675-ACD96FBA1D0A}" srcOrd="0" destOrd="0" parTransId="{BEC0C447-6389-4603-989D-5D6D1D479FBB}" sibTransId="{AC0B72A5-FC29-4518-83E2-3ACC80BC4781}"/>
    <dgm:cxn modelId="{9375CF43-2338-4656-A4C7-D8B9FAD80AE0}" type="presOf" srcId="{AB0DCA95-AE06-43F9-A0D5-ACA2E1882F0F}" destId="{E6AF243F-0F9A-4757-9CAA-CD5DEFE03361}" srcOrd="0" destOrd="0" presId="urn:microsoft.com/office/officeart/2008/layout/NameandTitleOrganizationalChart"/>
    <dgm:cxn modelId="{6AFA7347-D347-4130-AA73-5B6889484A2F}" type="presOf" srcId="{61320699-A4DC-4D28-8A33-182C5944A1A7}" destId="{149810F1-7DA7-42E2-A13C-96035C1DBD70}" srcOrd="0" destOrd="0" presId="urn:microsoft.com/office/officeart/2008/layout/NameandTitleOrganizationalChart"/>
    <dgm:cxn modelId="{52373B50-0CC4-443A-85FD-7511461117FF}" type="presOf" srcId="{E7F59E43-E8FC-49D8-A675-ACD96FBA1D0A}" destId="{449C84AE-7D24-47A5-A513-F6530F3D9CF3}" srcOrd="0" destOrd="0" presId="urn:microsoft.com/office/officeart/2008/layout/NameandTitleOrganizationalChart"/>
    <dgm:cxn modelId="{0B91FA70-685B-4D4C-A826-D40F1F328122}" type="presOf" srcId="{41BCD231-39D0-44C6-A91B-F3718636AAAD}" destId="{0C87285A-289B-4AB6-8169-667F8C9B4957}" srcOrd="0" destOrd="0" presId="urn:microsoft.com/office/officeart/2008/layout/NameandTitleOrganizationalChart"/>
    <dgm:cxn modelId="{29085A71-B755-40C2-A8A4-8F611E59F932}" type="presOf" srcId="{EB952D91-CDC1-44FC-9605-1EC225AE657E}" destId="{8DED8A27-8CB0-4BFA-8806-2570A735B0F0}" srcOrd="0" destOrd="0" presId="urn:microsoft.com/office/officeart/2008/layout/NameandTitleOrganizationalChart"/>
    <dgm:cxn modelId="{BA029872-9322-4ABA-AA08-A1F89098486E}" type="presOf" srcId="{FEE8BACC-F3D7-4F6B-85EB-C33260D3E056}" destId="{529EC165-C73D-469E-B966-4ED1860FE93D}" srcOrd="0" destOrd="0" presId="urn:microsoft.com/office/officeart/2008/layout/NameandTitleOrganizationalChart"/>
    <dgm:cxn modelId="{4EAE5D77-0172-424C-85B0-4D770DEBE7CB}" type="presOf" srcId="{EF0F2F9E-1658-4CE6-A762-A5E29372615D}" destId="{DCC82E8E-8587-4B66-8ADB-59888FEB6A13}" srcOrd="0" destOrd="0" presId="urn:microsoft.com/office/officeart/2008/layout/NameandTitleOrganizationalChart"/>
    <dgm:cxn modelId="{C20AA357-F851-477E-85EF-A1460A359BB0}" type="presOf" srcId="{AD6E7E91-BE0B-46D2-8B83-19AF3E1ED1E2}" destId="{9CBDE693-84D0-4B3A-AE5A-821D32862A52}" srcOrd="0" destOrd="0" presId="urn:microsoft.com/office/officeart/2008/layout/NameandTitleOrganizationalChart"/>
    <dgm:cxn modelId="{63120B7D-ACFD-479B-9176-C253C4817BD8}" type="presOf" srcId="{43F2A7AC-611B-4176-9F28-91EDE4D54105}" destId="{71EF0138-8461-402F-AF65-E1C24CAB530D}" srcOrd="0" destOrd="0" presId="urn:microsoft.com/office/officeart/2008/layout/NameandTitleOrganizationalChart"/>
    <dgm:cxn modelId="{A2A5957D-BB98-4163-ACBA-D7F418177013}" type="presOf" srcId="{7D15C58D-2FCF-4287-B515-A0612271BC50}" destId="{A3C1A65F-7971-4E82-A9B9-9FEB5954CBF3}" srcOrd="1" destOrd="0" presId="urn:microsoft.com/office/officeart/2008/layout/NameandTitleOrganizationalChart"/>
    <dgm:cxn modelId="{6A43B583-6C41-4594-AFF7-8CA123EB124F}" type="presOf" srcId="{E4402762-CFBB-441E-9DAC-9BA716D5F24E}" destId="{6D9D8213-D5C1-41B7-9F4A-2EB64FF45303}" srcOrd="1" destOrd="0" presId="urn:microsoft.com/office/officeart/2008/layout/NameandTitleOrganizationalChart"/>
    <dgm:cxn modelId="{DA0E6C85-A5B4-4AE9-8BAD-8CD103F56882}" type="presOf" srcId="{23A2D1B4-6F1C-46C8-913A-0A434129FEA8}" destId="{8D06FDDA-FFCB-4EB1-9D29-FA29AE9A0081}" srcOrd="0" destOrd="0" presId="urn:microsoft.com/office/officeart/2008/layout/NameandTitleOrganizationalChart"/>
    <dgm:cxn modelId="{3E045087-4424-4BF5-93DB-3B5179270816}" type="presOf" srcId="{14B36DA4-040E-4807-95CF-8BC3BF9112D3}" destId="{3D75279D-096F-4E1F-AA85-15384A83B718}" srcOrd="0" destOrd="0" presId="urn:microsoft.com/office/officeart/2008/layout/NameandTitleOrganizationalChart"/>
    <dgm:cxn modelId="{285D2088-10E6-4A70-9C6F-AC6CA3A05E3B}" srcId="{E4402762-CFBB-441E-9DAC-9BA716D5F24E}" destId="{EF0F2F9E-1658-4CE6-A762-A5E29372615D}" srcOrd="0" destOrd="0" parTransId="{FEE8BACC-F3D7-4F6B-85EB-C33260D3E056}" sibTransId="{A337BEF8-FA6A-44BA-817A-37F9A0C52022}"/>
    <dgm:cxn modelId="{16C6758E-3501-4A15-997B-F49F6018EDDC}" type="presOf" srcId="{4B8AA90D-3A32-4ECB-A9F2-070ED515901B}" destId="{C7D9DA05-37A3-4010-8B4C-8C7F23B2F083}" srcOrd="0" destOrd="0" presId="urn:microsoft.com/office/officeart/2008/layout/NameandTitleOrganizationalChart"/>
    <dgm:cxn modelId="{F551978E-27E1-49D0-B9EC-C6769C71ED8E}" type="presOf" srcId="{99DCF553-D311-4738-A5C8-255DF1E96D50}" destId="{039B071F-F289-4B9C-98A4-060708C52E12}" srcOrd="1" destOrd="0" presId="urn:microsoft.com/office/officeart/2008/layout/NameandTitleOrganizationalChart"/>
    <dgm:cxn modelId="{2C85ED91-1E30-4790-8392-7270536EF381}" type="presOf" srcId="{E7F59E43-E8FC-49D8-A675-ACD96FBA1D0A}" destId="{8CE8529C-789E-4CD9-9B71-896DE234FCF5}" srcOrd="1" destOrd="0" presId="urn:microsoft.com/office/officeart/2008/layout/NameandTitleOrganizationalChart"/>
    <dgm:cxn modelId="{D17A1C94-E615-4161-BA6D-65EE551FCB0C}" type="presOf" srcId="{E83AC6E8-6CB7-489B-9BC0-0ECABD3AA210}" destId="{F1BC3851-38E8-4A6D-83D5-E5D425044895}" srcOrd="0" destOrd="0" presId="urn:microsoft.com/office/officeart/2008/layout/NameandTitleOrganizationalChart"/>
    <dgm:cxn modelId="{183FB99A-41B7-4C5F-9351-D79985F99B84}" type="presOf" srcId="{C5216CCD-B061-46AB-8D42-17080D7765B7}" destId="{5A4672E3-CE53-477F-B6AB-BEB951012D15}" srcOrd="0" destOrd="0" presId="urn:microsoft.com/office/officeart/2008/layout/NameandTitleOrganizationalChart"/>
    <dgm:cxn modelId="{B4B9B9A0-6210-4179-8C1C-3158304EAA9A}" type="presOf" srcId="{43CC5F89-F720-4385-9624-ACE23F9E1CCC}" destId="{0DD3E7B2-5126-453B-9AE2-AD91E7617E59}" srcOrd="1" destOrd="0" presId="urn:microsoft.com/office/officeart/2008/layout/NameandTitleOrganizationalChart"/>
    <dgm:cxn modelId="{D343EFA8-9EAD-4C7D-8D60-CE2F46A1B442}" type="presOf" srcId="{4B5C526E-D6D0-4D8D-AA1C-C089EFB1C2AF}" destId="{7D3D3543-E951-4F4A-B44D-7A0B80944122}" srcOrd="0" destOrd="0" presId="urn:microsoft.com/office/officeart/2008/layout/NameandTitleOrganizationalChart"/>
    <dgm:cxn modelId="{81271BAA-6211-47A9-8BB2-D581B4D4FDEF}" type="presOf" srcId="{E4402762-CFBB-441E-9DAC-9BA716D5F24E}" destId="{8BC4CC44-C99E-459D-8F9C-D47BEF79C237}" srcOrd="0" destOrd="0" presId="urn:microsoft.com/office/officeart/2008/layout/NameandTitleOrganizationalChart"/>
    <dgm:cxn modelId="{5A8BFDAD-AAAE-4A73-9DA2-1D278C4935AF}" type="presOf" srcId="{B2E218BC-32CF-4D32-8E7A-0CAB63648527}" destId="{D84EB0AC-6074-4CD4-A3AD-99235692C485}" srcOrd="0" destOrd="0" presId="urn:microsoft.com/office/officeart/2008/layout/NameandTitleOrganizationalChart"/>
    <dgm:cxn modelId="{EC574ABC-AFB6-43BE-BEDA-9A71B5C245F0}" type="presOf" srcId="{F6DB02DF-1305-4D95-A78A-3469577DA9E8}" destId="{965A1963-720A-4469-BB95-B3551EAC7B25}" srcOrd="0" destOrd="0" presId="urn:microsoft.com/office/officeart/2008/layout/NameandTitleOrganizationalChart"/>
    <dgm:cxn modelId="{847A64C4-6C92-4DA2-AAB2-E7962B1CB0F2}" srcId="{99DCF553-D311-4738-A5C8-255DF1E96D50}" destId="{43CC5F89-F720-4385-9624-ACE23F9E1CCC}" srcOrd="1" destOrd="0" parTransId="{5D58128E-0128-42F7-85E0-E353A3F78D2A}" sibTransId="{04A5CE46-0141-4BFE-9FE5-B093DC440E11}"/>
    <dgm:cxn modelId="{137718C8-4893-4BA1-9244-AB0130D11EEE}" srcId="{EB952D91-CDC1-44FC-9605-1EC225AE657E}" destId="{99DCF553-D311-4738-A5C8-255DF1E96D50}" srcOrd="1" destOrd="0" parTransId="{AD6E7E91-BE0B-46D2-8B83-19AF3E1ED1E2}" sibTransId="{4B8AA90D-3A32-4ECB-A9F2-070ED515901B}"/>
    <dgm:cxn modelId="{A59EEDC9-55EE-4909-A931-3530B0C2BA76}" srcId="{99DCF553-D311-4738-A5C8-255DF1E96D50}" destId="{D2E17C9B-98AA-4D82-8005-736986D6B827}" srcOrd="0" destOrd="0" parTransId="{DB93ABBA-EC7F-4A85-893B-B8F66704B7CD}" sibTransId="{AB0DCA95-AE06-43F9-A0D5-ACA2E1882F0F}"/>
    <dgm:cxn modelId="{A28F7FCD-7E5A-4BBB-8488-12A31EC11FDF}" srcId="{99DCF553-D311-4738-A5C8-255DF1E96D50}" destId="{2260521D-8E9C-4516-9121-66EEDEE869FF}" srcOrd="2" destOrd="0" parTransId="{61FC385F-AFAB-42A7-B913-615B642396F8}" sibTransId="{61320699-A4DC-4D28-8A33-182C5944A1A7}"/>
    <dgm:cxn modelId="{E53D6CD0-0CE1-48FA-82B7-69DC76576EC3}" type="presOf" srcId="{D2E17C9B-98AA-4D82-8005-736986D6B827}" destId="{E2BC1DB9-9611-460F-929D-27C66FA06243}" srcOrd="1" destOrd="0" presId="urn:microsoft.com/office/officeart/2008/layout/NameandTitleOrganizationalChart"/>
    <dgm:cxn modelId="{7DC9E9D5-BE43-4D28-99A4-37D482384881}" type="presOf" srcId="{D2E17C9B-98AA-4D82-8005-736986D6B827}" destId="{AAED556D-6579-4786-AFE0-87544FF991F5}" srcOrd="0" destOrd="0" presId="urn:microsoft.com/office/officeart/2008/layout/NameandTitleOrganizationalChart"/>
    <dgm:cxn modelId="{3C6432D8-4D48-4812-A29E-1B15AB18D10F}" type="presOf" srcId="{EB952D91-CDC1-44FC-9605-1EC225AE657E}" destId="{9DC11ADA-D5C6-45CA-8F01-D0B630F81A10}" srcOrd="1" destOrd="0" presId="urn:microsoft.com/office/officeart/2008/layout/NameandTitleOrganizationalChart"/>
    <dgm:cxn modelId="{581CD1E2-29AB-49C5-AF15-4E278DE6B4EB}" type="presOf" srcId="{EF0F2F9E-1658-4CE6-A762-A5E29372615D}" destId="{9B2A65FA-AB31-482D-92DC-29DFCAC7FD37}" srcOrd="1" destOrd="0" presId="urn:microsoft.com/office/officeart/2008/layout/NameandTitleOrganizationalChart"/>
    <dgm:cxn modelId="{4F0807F6-BACB-4B37-B4ED-517496C14AA2}" type="presOf" srcId="{04A5CE46-0141-4BFE-9FE5-B093DC440E11}" destId="{B05906C2-302A-4820-9CD2-F0454D4F13B3}" srcOrd="0" destOrd="0" presId="urn:microsoft.com/office/officeart/2008/layout/NameandTitleOrganizationalChart"/>
    <dgm:cxn modelId="{1F64BEF7-D72A-4056-84EB-957AA395D24B}" type="presOf" srcId="{C1FA28B4-A4BE-4F79-92B3-1234D9C37899}" destId="{3FB7492A-52A2-476B-A164-1566E3424DA8}" srcOrd="0" destOrd="0" presId="urn:microsoft.com/office/officeart/2008/layout/NameandTitleOrganizationalChart"/>
    <dgm:cxn modelId="{1EF00BFD-C73F-456B-9C3C-243E4CBE5EB5}" srcId="{EB952D91-CDC1-44FC-9605-1EC225AE657E}" destId="{E4402762-CFBB-441E-9DAC-9BA716D5F24E}" srcOrd="2" destOrd="0" parTransId="{C1FA28B4-A4BE-4F79-92B3-1234D9C37899}" sibTransId="{C5216CCD-B061-46AB-8D42-17080D7765B7}"/>
    <dgm:cxn modelId="{44A0A5FE-95A5-4BDB-B6C1-9606F32E50EC}" type="presOf" srcId="{7D15C58D-2FCF-4287-B515-A0612271BC50}" destId="{10D5407C-66F8-4931-AEBB-C41915D94F38}" srcOrd="0" destOrd="0" presId="urn:microsoft.com/office/officeart/2008/layout/NameandTitleOrganizationalChart"/>
    <dgm:cxn modelId="{0DD887FF-F690-4B5E-802B-7E6D2196C0AB}" type="presOf" srcId="{AC0B72A5-FC29-4518-83E2-3ACC80BC4781}" destId="{C75D6AFD-7B3B-4847-A7C3-DBB9D214B06B}" srcOrd="0" destOrd="0" presId="urn:microsoft.com/office/officeart/2008/layout/NameandTitleOrganizationalChart"/>
    <dgm:cxn modelId="{88FB247B-8DD2-4753-AC5D-107DFF65CCA4}" type="presParOf" srcId="{7D3D3543-E951-4F4A-B44D-7A0B80944122}" destId="{521DF3E2-6693-4773-8E24-D70D29E70342}" srcOrd="0" destOrd="0" presId="urn:microsoft.com/office/officeart/2008/layout/NameandTitleOrganizationalChart"/>
    <dgm:cxn modelId="{87647F99-B652-4AF9-B1F6-9B2A04FB4F53}" type="presParOf" srcId="{521DF3E2-6693-4773-8E24-D70D29E70342}" destId="{722861F3-9326-49B1-ADDC-9CA14EE1D9FC}" srcOrd="0" destOrd="0" presId="urn:microsoft.com/office/officeart/2008/layout/NameandTitleOrganizationalChart"/>
    <dgm:cxn modelId="{BB4ED3BC-43DE-4D15-9BFD-C7FE5ECD5261}" type="presParOf" srcId="{722861F3-9326-49B1-ADDC-9CA14EE1D9FC}" destId="{8DED8A27-8CB0-4BFA-8806-2570A735B0F0}" srcOrd="0" destOrd="0" presId="urn:microsoft.com/office/officeart/2008/layout/NameandTitleOrganizationalChart"/>
    <dgm:cxn modelId="{9B6AAA19-7AC5-4CA5-A742-5ED905B78F41}" type="presParOf" srcId="{722861F3-9326-49B1-ADDC-9CA14EE1D9FC}" destId="{637478D7-8B0D-42AD-B241-FA00C64B77C2}" srcOrd="1" destOrd="0" presId="urn:microsoft.com/office/officeart/2008/layout/NameandTitleOrganizationalChart"/>
    <dgm:cxn modelId="{9D6A91BB-5094-4FBD-9CA1-1EC819CC2819}" type="presParOf" srcId="{722861F3-9326-49B1-ADDC-9CA14EE1D9FC}" destId="{9DC11ADA-D5C6-45CA-8F01-D0B630F81A10}" srcOrd="2" destOrd="0" presId="urn:microsoft.com/office/officeart/2008/layout/NameandTitleOrganizationalChart"/>
    <dgm:cxn modelId="{3E1FAD2C-D70B-4991-96EC-D23001747EDE}" type="presParOf" srcId="{521DF3E2-6693-4773-8E24-D70D29E70342}" destId="{D2E83D30-416A-4F82-8F41-1EC31C17447D}" srcOrd="1" destOrd="0" presId="urn:microsoft.com/office/officeart/2008/layout/NameandTitleOrganizationalChart"/>
    <dgm:cxn modelId="{BE9EE99A-D39D-4FFA-96AE-49471F4E9CE1}" type="presParOf" srcId="{D2E83D30-416A-4F82-8F41-1EC31C17447D}" destId="{D84EB0AC-6074-4CD4-A3AD-99235692C485}" srcOrd="0" destOrd="0" presId="urn:microsoft.com/office/officeart/2008/layout/NameandTitleOrganizationalChart"/>
    <dgm:cxn modelId="{76B99DEE-523D-49F3-B60B-3AFB98403EC1}" type="presParOf" srcId="{D2E83D30-416A-4F82-8F41-1EC31C17447D}" destId="{FD3F7D60-9852-47BC-A471-5E8E21C5F978}" srcOrd="1" destOrd="0" presId="urn:microsoft.com/office/officeart/2008/layout/NameandTitleOrganizationalChart"/>
    <dgm:cxn modelId="{B3937F5E-92C6-4E11-BD22-6FC4AC994A08}" type="presParOf" srcId="{FD3F7D60-9852-47BC-A471-5E8E21C5F978}" destId="{B3EE0904-68DA-4F94-808E-5308ACC82904}" srcOrd="0" destOrd="0" presId="urn:microsoft.com/office/officeart/2008/layout/NameandTitleOrganizationalChart"/>
    <dgm:cxn modelId="{CE515740-BCD0-452A-B3EC-83BA0098F537}" type="presParOf" srcId="{B3EE0904-68DA-4F94-808E-5308ACC82904}" destId="{71EF0138-8461-402F-AF65-E1C24CAB530D}" srcOrd="0" destOrd="0" presId="urn:microsoft.com/office/officeart/2008/layout/NameandTitleOrganizationalChart"/>
    <dgm:cxn modelId="{914EA973-9540-4149-9FA8-E67CF58E3135}" type="presParOf" srcId="{B3EE0904-68DA-4F94-808E-5308ACC82904}" destId="{3D75279D-096F-4E1F-AA85-15384A83B718}" srcOrd="1" destOrd="0" presId="urn:microsoft.com/office/officeart/2008/layout/NameandTitleOrganizationalChart"/>
    <dgm:cxn modelId="{FF91EE8D-AFCC-4BE9-BEC7-811323353F6E}" type="presParOf" srcId="{B3EE0904-68DA-4F94-808E-5308ACC82904}" destId="{50E91C60-D2FD-4C22-AB55-90320C6208CB}" srcOrd="2" destOrd="0" presId="urn:microsoft.com/office/officeart/2008/layout/NameandTitleOrganizationalChart"/>
    <dgm:cxn modelId="{0B5421D7-A3AA-4E70-8567-5E1A73F622D6}" type="presParOf" srcId="{FD3F7D60-9852-47BC-A471-5E8E21C5F978}" destId="{C49411CD-AF98-47BE-8C59-8A6AD36EB94C}" srcOrd="1" destOrd="0" presId="urn:microsoft.com/office/officeart/2008/layout/NameandTitleOrganizationalChart"/>
    <dgm:cxn modelId="{E5AFE172-4B67-4116-BAF0-326EB11E1015}" type="presParOf" srcId="{C49411CD-AF98-47BE-8C59-8A6AD36EB94C}" destId="{EC03B002-303F-4BF1-A0CF-A9581C6398C1}" srcOrd="0" destOrd="0" presId="urn:microsoft.com/office/officeart/2008/layout/NameandTitleOrganizationalChart"/>
    <dgm:cxn modelId="{E9902A05-8B5F-476A-B713-0DF3D93A1BA8}" type="presParOf" srcId="{C49411CD-AF98-47BE-8C59-8A6AD36EB94C}" destId="{6C159F7F-CBB1-40DD-A979-A2F8151D8367}" srcOrd="1" destOrd="0" presId="urn:microsoft.com/office/officeart/2008/layout/NameandTitleOrganizationalChart"/>
    <dgm:cxn modelId="{68ABFE96-4BCC-43A1-BBFF-183E05CA55C0}" type="presParOf" srcId="{6C159F7F-CBB1-40DD-A979-A2F8151D8367}" destId="{6B332F14-50BD-4733-90DC-8FC01C64DE1B}" srcOrd="0" destOrd="0" presId="urn:microsoft.com/office/officeart/2008/layout/NameandTitleOrganizationalChart"/>
    <dgm:cxn modelId="{49AE5850-BBB4-4E10-BFCC-2843234C0895}" type="presParOf" srcId="{6B332F14-50BD-4733-90DC-8FC01C64DE1B}" destId="{449C84AE-7D24-47A5-A513-F6530F3D9CF3}" srcOrd="0" destOrd="0" presId="urn:microsoft.com/office/officeart/2008/layout/NameandTitleOrganizationalChart"/>
    <dgm:cxn modelId="{F6CDF54A-41AF-41A2-8765-F27F8640900F}" type="presParOf" srcId="{6B332F14-50BD-4733-90DC-8FC01C64DE1B}" destId="{C75D6AFD-7B3B-4847-A7C3-DBB9D214B06B}" srcOrd="1" destOrd="0" presId="urn:microsoft.com/office/officeart/2008/layout/NameandTitleOrganizationalChart"/>
    <dgm:cxn modelId="{74469648-992C-4A9B-8DA7-853F382B8E6C}" type="presParOf" srcId="{6B332F14-50BD-4733-90DC-8FC01C64DE1B}" destId="{8CE8529C-789E-4CD9-9B71-896DE234FCF5}" srcOrd="2" destOrd="0" presId="urn:microsoft.com/office/officeart/2008/layout/NameandTitleOrganizationalChart"/>
    <dgm:cxn modelId="{B793B2A4-85C9-4EDA-8885-AA63986543EA}" type="presParOf" srcId="{6C159F7F-CBB1-40DD-A979-A2F8151D8367}" destId="{3D6A8C62-93ED-45B1-9D5D-35614096B5C8}" srcOrd="1" destOrd="0" presId="urn:microsoft.com/office/officeart/2008/layout/NameandTitleOrganizationalChart"/>
    <dgm:cxn modelId="{B8D4C419-44CF-4E2B-95C6-7252EE808BAC}" type="presParOf" srcId="{6C159F7F-CBB1-40DD-A979-A2F8151D8367}" destId="{15D358BE-FF5C-4488-9B82-730D81CEC5E0}" srcOrd="2" destOrd="0" presId="urn:microsoft.com/office/officeart/2008/layout/NameandTitleOrganizationalChart"/>
    <dgm:cxn modelId="{188C5C1D-696D-42C8-8C75-7184E4F9ADB0}" type="presParOf" srcId="{C49411CD-AF98-47BE-8C59-8A6AD36EB94C}" destId="{965A1963-720A-4469-BB95-B3551EAC7B25}" srcOrd="2" destOrd="0" presId="urn:microsoft.com/office/officeart/2008/layout/NameandTitleOrganizationalChart"/>
    <dgm:cxn modelId="{31C6327B-EE69-452C-8D16-5D7AC7CF46F6}" type="presParOf" srcId="{C49411CD-AF98-47BE-8C59-8A6AD36EB94C}" destId="{135FF19D-E1AF-4380-8576-25B783275A6B}" srcOrd="3" destOrd="0" presId="urn:microsoft.com/office/officeart/2008/layout/NameandTitleOrganizationalChart"/>
    <dgm:cxn modelId="{526DC7FD-F523-459D-ABED-DD06A93614D1}" type="presParOf" srcId="{135FF19D-E1AF-4380-8576-25B783275A6B}" destId="{205CFE53-54CD-451E-9998-4579214FEEDE}" srcOrd="0" destOrd="0" presId="urn:microsoft.com/office/officeart/2008/layout/NameandTitleOrganizationalChart"/>
    <dgm:cxn modelId="{11A36302-75F1-47EA-8366-F3A8AB10BE7B}" type="presParOf" srcId="{205CFE53-54CD-451E-9998-4579214FEEDE}" destId="{32058AC3-6803-49D0-B571-D27C3389C2AF}" srcOrd="0" destOrd="0" presId="urn:microsoft.com/office/officeart/2008/layout/NameandTitleOrganizationalChart"/>
    <dgm:cxn modelId="{D4AABD96-6A50-489B-8C3D-3A5D03890A25}" type="presParOf" srcId="{205CFE53-54CD-451E-9998-4579214FEEDE}" destId="{F1BC3851-38E8-4A6D-83D5-E5D425044895}" srcOrd="1" destOrd="0" presId="urn:microsoft.com/office/officeart/2008/layout/NameandTitleOrganizationalChart"/>
    <dgm:cxn modelId="{923B2003-6175-4440-8DC5-EF49EE0F418C}" type="presParOf" srcId="{205CFE53-54CD-451E-9998-4579214FEEDE}" destId="{3CB4E399-97B4-4789-B070-2A3B2FE25597}" srcOrd="2" destOrd="0" presId="urn:microsoft.com/office/officeart/2008/layout/NameandTitleOrganizationalChart"/>
    <dgm:cxn modelId="{6F7C3A78-BA3D-483A-991C-1704277C46B6}" type="presParOf" srcId="{135FF19D-E1AF-4380-8576-25B783275A6B}" destId="{F17CAF57-1AF7-4860-9345-59AB0C10B924}" srcOrd="1" destOrd="0" presId="urn:microsoft.com/office/officeart/2008/layout/NameandTitleOrganizationalChart"/>
    <dgm:cxn modelId="{BAB58679-0446-434C-BDF3-5D63942423E5}" type="presParOf" srcId="{135FF19D-E1AF-4380-8576-25B783275A6B}" destId="{22D48FCB-B460-468C-897B-7E91AE2F4FA2}" srcOrd="2" destOrd="0" presId="urn:microsoft.com/office/officeart/2008/layout/NameandTitleOrganizationalChart"/>
    <dgm:cxn modelId="{2E0CA2B8-3B22-46DB-B8FB-33F29782D774}" type="presParOf" srcId="{FD3F7D60-9852-47BC-A471-5E8E21C5F978}" destId="{943400FC-584B-4C39-8CFE-9549DF1E3644}" srcOrd="2" destOrd="0" presId="urn:microsoft.com/office/officeart/2008/layout/NameandTitleOrganizationalChart"/>
    <dgm:cxn modelId="{81113C95-5792-43A9-8FA0-2875582CBB3F}" type="presParOf" srcId="{D2E83D30-416A-4F82-8F41-1EC31C17447D}" destId="{9CBDE693-84D0-4B3A-AE5A-821D32862A52}" srcOrd="2" destOrd="0" presId="urn:microsoft.com/office/officeart/2008/layout/NameandTitleOrganizationalChart"/>
    <dgm:cxn modelId="{25F4400B-8469-41D4-98A9-0DE303842C15}" type="presParOf" srcId="{D2E83D30-416A-4F82-8F41-1EC31C17447D}" destId="{4C28DD1E-21A0-4967-8166-BFCDA496BEC9}" srcOrd="3" destOrd="0" presId="urn:microsoft.com/office/officeart/2008/layout/NameandTitleOrganizationalChart"/>
    <dgm:cxn modelId="{F04AC9A3-26A6-483B-B37B-7EDC50BBF69A}" type="presParOf" srcId="{4C28DD1E-21A0-4967-8166-BFCDA496BEC9}" destId="{EF465719-8284-4261-9BEE-8DC5EB2636E5}" srcOrd="0" destOrd="0" presId="urn:microsoft.com/office/officeart/2008/layout/NameandTitleOrganizationalChart"/>
    <dgm:cxn modelId="{BD74C170-3599-4C56-B95D-323884D8970C}" type="presParOf" srcId="{EF465719-8284-4261-9BEE-8DC5EB2636E5}" destId="{F3CD2FAA-1764-4B8B-8141-48464B0BE34A}" srcOrd="0" destOrd="0" presId="urn:microsoft.com/office/officeart/2008/layout/NameandTitleOrganizationalChart"/>
    <dgm:cxn modelId="{165C4FDA-ABA8-4456-874B-33EE9DFCEC4A}" type="presParOf" srcId="{EF465719-8284-4261-9BEE-8DC5EB2636E5}" destId="{C7D9DA05-37A3-4010-8B4C-8C7F23B2F083}" srcOrd="1" destOrd="0" presId="urn:microsoft.com/office/officeart/2008/layout/NameandTitleOrganizationalChart"/>
    <dgm:cxn modelId="{134EB073-9A13-4CD0-8C28-810CA432C58E}" type="presParOf" srcId="{EF465719-8284-4261-9BEE-8DC5EB2636E5}" destId="{039B071F-F289-4B9C-98A4-060708C52E12}" srcOrd="2" destOrd="0" presId="urn:microsoft.com/office/officeart/2008/layout/NameandTitleOrganizationalChart"/>
    <dgm:cxn modelId="{447B670A-03C0-4C9E-A83E-2054C7838490}" type="presParOf" srcId="{4C28DD1E-21A0-4967-8166-BFCDA496BEC9}" destId="{E7CF2846-E0F5-449E-AE9D-3C5F65D6F498}" srcOrd="1" destOrd="0" presId="urn:microsoft.com/office/officeart/2008/layout/NameandTitleOrganizationalChart"/>
    <dgm:cxn modelId="{8998EE10-1DA1-4F6B-AFCB-CB95C8966E67}" type="presParOf" srcId="{E7CF2846-E0F5-449E-AE9D-3C5F65D6F498}" destId="{D0ACBD36-3CD1-4B2D-8371-46C95E9EA521}" srcOrd="0" destOrd="0" presId="urn:microsoft.com/office/officeart/2008/layout/NameandTitleOrganizationalChart"/>
    <dgm:cxn modelId="{F958BB69-137C-48BD-978C-BD6B70295B9C}" type="presParOf" srcId="{E7CF2846-E0F5-449E-AE9D-3C5F65D6F498}" destId="{722E6C7B-DFBE-4C3E-B6ED-0BBE23152462}" srcOrd="1" destOrd="0" presId="urn:microsoft.com/office/officeart/2008/layout/NameandTitleOrganizationalChart"/>
    <dgm:cxn modelId="{7D455A5B-8EF9-4C96-8444-8116A3E7D7ED}" type="presParOf" srcId="{722E6C7B-DFBE-4C3E-B6ED-0BBE23152462}" destId="{DFB823A2-5901-4D3D-9A19-275549C49500}" srcOrd="0" destOrd="0" presId="urn:microsoft.com/office/officeart/2008/layout/NameandTitleOrganizationalChart"/>
    <dgm:cxn modelId="{6C66D5F3-CC4E-4093-91AB-67067D517665}" type="presParOf" srcId="{DFB823A2-5901-4D3D-9A19-275549C49500}" destId="{AAED556D-6579-4786-AFE0-87544FF991F5}" srcOrd="0" destOrd="0" presId="urn:microsoft.com/office/officeart/2008/layout/NameandTitleOrganizationalChart"/>
    <dgm:cxn modelId="{11EDDF2F-B918-44C1-84EF-8CA9F9A19820}" type="presParOf" srcId="{DFB823A2-5901-4D3D-9A19-275549C49500}" destId="{E6AF243F-0F9A-4757-9CAA-CD5DEFE03361}" srcOrd="1" destOrd="0" presId="urn:microsoft.com/office/officeart/2008/layout/NameandTitleOrganizationalChart"/>
    <dgm:cxn modelId="{6B2F2162-0378-4645-A770-C9B5BAE65DD5}" type="presParOf" srcId="{DFB823A2-5901-4D3D-9A19-275549C49500}" destId="{E2BC1DB9-9611-460F-929D-27C66FA06243}" srcOrd="2" destOrd="0" presId="urn:microsoft.com/office/officeart/2008/layout/NameandTitleOrganizationalChart"/>
    <dgm:cxn modelId="{FF84E864-AFEB-4D03-83A6-923B444083A0}" type="presParOf" srcId="{722E6C7B-DFBE-4C3E-B6ED-0BBE23152462}" destId="{01CA9D62-C817-4A04-A94F-D79D6BF5710E}" srcOrd="1" destOrd="0" presId="urn:microsoft.com/office/officeart/2008/layout/NameandTitleOrganizationalChart"/>
    <dgm:cxn modelId="{68723EBB-3DFE-4B9B-8241-141B58BD416C}" type="presParOf" srcId="{722E6C7B-DFBE-4C3E-B6ED-0BBE23152462}" destId="{4467B30A-6C35-4DF2-AB41-7E33AB8FA617}" srcOrd="2" destOrd="0" presId="urn:microsoft.com/office/officeart/2008/layout/NameandTitleOrganizationalChart"/>
    <dgm:cxn modelId="{4BFE4688-F312-4F95-BA74-ACDE458378B4}" type="presParOf" srcId="{E7CF2846-E0F5-449E-AE9D-3C5F65D6F498}" destId="{A55BF3B5-3CE5-4BE8-859D-F401FF67F271}" srcOrd="2" destOrd="0" presId="urn:microsoft.com/office/officeart/2008/layout/NameandTitleOrganizationalChart"/>
    <dgm:cxn modelId="{AFC2E1E0-42B3-4E3C-82E0-549537903920}" type="presParOf" srcId="{E7CF2846-E0F5-449E-AE9D-3C5F65D6F498}" destId="{3EA32CC7-3124-4BC9-B4A8-FF386D637E94}" srcOrd="3" destOrd="0" presId="urn:microsoft.com/office/officeart/2008/layout/NameandTitleOrganizationalChart"/>
    <dgm:cxn modelId="{F36BDBDB-740E-4628-8C03-D62A9FD78279}" type="presParOf" srcId="{3EA32CC7-3124-4BC9-B4A8-FF386D637E94}" destId="{20974D72-D736-47AC-AB2B-6020A9AC4737}" srcOrd="0" destOrd="0" presId="urn:microsoft.com/office/officeart/2008/layout/NameandTitleOrganizationalChart"/>
    <dgm:cxn modelId="{51924CA2-A6EF-4BDA-90C3-47C0BC786ADD}" type="presParOf" srcId="{20974D72-D736-47AC-AB2B-6020A9AC4737}" destId="{9DA3D583-CC94-43B3-9FB8-AADF603B08FE}" srcOrd="0" destOrd="0" presId="urn:microsoft.com/office/officeart/2008/layout/NameandTitleOrganizationalChart"/>
    <dgm:cxn modelId="{0EC02A1D-3E6D-47F6-AC7F-627B17643723}" type="presParOf" srcId="{20974D72-D736-47AC-AB2B-6020A9AC4737}" destId="{B05906C2-302A-4820-9CD2-F0454D4F13B3}" srcOrd="1" destOrd="0" presId="urn:microsoft.com/office/officeart/2008/layout/NameandTitleOrganizationalChart"/>
    <dgm:cxn modelId="{26E982E9-9106-45E9-AC04-D356C42E4654}" type="presParOf" srcId="{20974D72-D736-47AC-AB2B-6020A9AC4737}" destId="{0DD3E7B2-5126-453B-9AE2-AD91E7617E59}" srcOrd="2" destOrd="0" presId="urn:microsoft.com/office/officeart/2008/layout/NameandTitleOrganizationalChart"/>
    <dgm:cxn modelId="{A6914CE9-FF18-4635-B161-A09692AA16FF}" type="presParOf" srcId="{3EA32CC7-3124-4BC9-B4A8-FF386D637E94}" destId="{FD013C34-F092-4C3D-BE3A-1BAE850DE448}" srcOrd="1" destOrd="0" presId="urn:microsoft.com/office/officeart/2008/layout/NameandTitleOrganizationalChart"/>
    <dgm:cxn modelId="{E04A866C-8B88-4275-ACAB-F3F59B879927}" type="presParOf" srcId="{3EA32CC7-3124-4BC9-B4A8-FF386D637E94}" destId="{AA3E99DB-189C-4FB0-937A-0255DB0F8884}" srcOrd="2" destOrd="0" presId="urn:microsoft.com/office/officeart/2008/layout/NameandTitleOrganizationalChart"/>
    <dgm:cxn modelId="{28B23817-EAC4-4B70-9B8A-F8A772F3CEFD}" type="presParOf" srcId="{E7CF2846-E0F5-449E-AE9D-3C5F65D6F498}" destId="{F080EAE7-363B-4625-8715-6F62FD3EB8D8}" srcOrd="4" destOrd="0" presId="urn:microsoft.com/office/officeart/2008/layout/NameandTitleOrganizationalChart"/>
    <dgm:cxn modelId="{0D124849-C977-43CA-999C-C66FE722DAB4}" type="presParOf" srcId="{E7CF2846-E0F5-449E-AE9D-3C5F65D6F498}" destId="{FD04B567-6B22-41C5-845D-F99ADD34C12F}" srcOrd="5" destOrd="0" presId="urn:microsoft.com/office/officeart/2008/layout/NameandTitleOrganizationalChart"/>
    <dgm:cxn modelId="{AE1E2C0D-2691-4938-9899-2226F4D0898B}" type="presParOf" srcId="{FD04B567-6B22-41C5-845D-F99ADD34C12F}" destId="{8ADD7A0F-1C48-474D-AB3C-DA3FA0A87093}" srcOrd="0" destOrd="0" presId="urn:microsoft.com/office/officeart/2008/layout/NameandTitleOrganizationalChart"/>
    <dgm:cxn modelId="{23DDDCDD-DF62-464E-AC0F-D5EAA881671D}" type="presParOf" srcId="{8ADD7A0F-1C48-474D-AB3C-DA3FA0A87093}" destId="{C15C57C2-AD9D-4A16-95A3-1DB164D9E5DB}" srcOrd="0" destOrd="0" presId="urn:microsoft.com/office/officeart/2008/layout/NameandTitleOrganizationalChart"/>
    <dgm:cxn modelId="{627FAD61-BD0B-4584-AE38-C8B8B76829A3}" type="presParOf" srcId="{8ADD7A0F-1C48-474D-AB3C-DA3FA0A87093}" destId="{149810F1-7DA7-42E2-A13C-96035C1DBD70}" srcOrd="1" destOrd="0" presId="urn:microsoft.com/office/officeart/2008/layout/NameandTitleOrganizationalChart"/>
    <dgm:cxn modelId="{D351F967-CF67-4BEB-ABCD-2B591F4228BE}" type="presParOf" srcId="{8ADD7A0F-1C48-474D-AB3C-DA3FA0A87093}" destId="{75ED077C-D9F7-4828-A1C1-53E678FD38EE}" srcOrd="2" destOrd="0" presId="urn:microsoft.com/office/officeart/2008/layout/NameandTitleOrganizationalChart"/>
    <dgm:cxn modelId="{943FF46C-8CA0-4A5E-82B0-5F5C4069AD4A}" type="presParOf" srcId="{FD04B567-6B22-41C5-845D-F99ADD34C12F}" destId="{2E862CD9-95DE-4B7E-8B5D-CD80CFA77234}" srcOrd="1" destOrd="0" presId="urn:microsoft.com/office/officeart/2008/layout/NameandTitleOrganizationalChart"/>
    <dgm:cxn modelId="{DCF3A8CF-8149-4194-BA77-90F9888FDC31}" type="presParOf" srcId="{FD04B567-6B22-41C5-845D-F99ADD34C12F}" destId="{3EE1664D-B045-4D27-9F72-ADFE587E2C82}" srcOrd="2" destOrd="0" presId="urn:microsoft.com/office/officeart/2008/layout/NameandTitleOrganizationalChart"/>
    <dgm:cxn modelId="{F1749D21-8346-424F-B970-03484E74DC6A}" type="presParOf" srcId="{4C28DD1E-21A0-4967-8166-BFCDA496BEC9}" destId="{110AD813-778C-4E3F-9536-61A71CC125C9}" srcOrd="2" destOrd="0" presId="urn:microsoft.com/office/officeart/2008/layout/NameandTitleOrganizationalChart"/>
    <dgm:cxn modelId="{467E564A-ED5C-4B49-AB9D-3EB931353B4A}" type="presParOf" srcId="{D2E83D30-416A-4F82-8F41-1EC31C17447D}" destId="{3FB7492A-52A2-476B-A164-1566E3424DA8}" srcOrd="4" destOrd="0" presId="urn:microsoft.com/office/officeart/2008/layout/NameandTitleOrganizationalChart"/>
    <dgm:cxn modelId="{EE60083B-853C-4E8A-A5F0-BF920FAA33F9}" type="presParOf" srcId="{D2E83D30-416A-4F82-8F41-1EC31C17447D}" destId="{D90EBB27-193C-44E1-8F4D-0882055FC412}" srcOrd="5" destOrd="0" presId="urn:microsoft.com/office/officeart/2008/layout/NameandTitleOrganizationalChart"/>
    <dgm:cxn modelId="{4AA7680F-0839-4CFB-A3D9-4DE8A8D301D2}" type="presParOf" srcId="{D90EBB27-193C-44E1-8F4D-0882055FC412}" destId="{F0CCF507-39FB-4876-BF75-ED4B8763F8CA}" srcOrd="0" destOrd="0" presId="urn:microsoft.com/office/officeart/2008/layout/NameandTitleOrganizationalChart"/>
    <dgm:cxn modelId="{1BC3CF7C-DA5F-46A1-8841-F8CA7864334E}" type="presParOf" srcId="{F0CCF507-39FB-4876-BF75-ED4B8763F8CA}" destId="{8BC4CC44-C99E-459D-8F9C-D47BEF79C237}" srcOrd="0" destOrd="0" presId="urn:microsoft.com/office/officeart/2008/layout/NameandTitleOrganizationalChart"/>
    <dgm:cxn modelId="{DE85B2EF-C118-4DEC-B656-25125408F7CD}" type="presParOf" srcId="{F0CCF507-39FB-4876-BF75-ED4B8763F8CA}" destId="{5A4672E3-CE53-477F-B6AB-BEB951012D15}" srcOrd="1" destOrd="0" presId="urn:microsoft.com/office/officeart/2008/layout/NameandTitleOrganizationalChart"/>
    <dgm:cxn modelId="{CA43D711-8D7A-44E0-9A5B-D3C7DFF76C9D}" type="presParOf" srcId="{F0CCF507-39FB-4876-BF75-ED4B8763F8CA}" destId="{6D9D8213-D5C1-41B7-9F4A-2EB64FF45303}" srcOrd="2" destOrd="0" presId="urn:microsoft.com/office/officeart/2008/layout/NameandTitleOrganizationalChart"/>
    <dgm:cxn modelId="{FE96B280-B9F1-451A-814A-FEAF700103E3}" type="presParOf" srcId="{D90EBB27-193C-44E1-8F4D-0882055FC412}" destId="{715A00E3-FC8B-4569-AB24-2EE6CE4DA71A}" srcOrd="1" destOrd="0" presId="urn:microsoft.com/office/officeart/2008/layout/NameandTitleOrganizationalChart"/>
    <dgm:cxn modelId="{5C31B08E-C051-4708-BF38-2D996850F6F3}" type="presParOf" srcId="{715A00E3-FC8B-4569-AB24-2EE6CE4DA71A}" destId="{529EC165-C73D-469E-B966-4ED1860FE93D}" srcOrd="0" destOrd="0" presId="urn:microsoft.com/office/officeart/2008/layout/NameandTitleOrganizationalChart"/>
    <dgm:cxn modelId="{FD017B43-CAC7-437C-844A-B65027084508}" type="presParOf" srcId="{715A00E3-FC8B-4569-AB24-2EE6CE4DA71A}" destId="{0A559E5E-CA28-4A1A-A40E-1EAC7D53C74C}" srcOrd="1" destOrd="0" presId="urn:microsoft.com/office/officeart/2008/layout/NameandTitleOrganizationalChart"/>
    <dgm:cxn modelId="{23D143BB-BFE6-42C7-AC5B-122142E3A9CE}" type="presParOf" srcId="{0A559E5E-CA28-4A1A-A40E-1EAC7D53C74C}" destId="{80B742A0-63EA-4F3D-BAD5-E3A06C97A3BC}" srcOrd="0" destOrd="0" presId="urn:microsoft.com/office/officeart/2008/layout/NameandTitleOrganizationalChart"/>
    <dgm:cxn modelId="{0028AF6C-FFE5-43F8-88C2-10B41165AF8A}" type="presParOf" srcId="{80B742A0-63EA-4F3D-BAD5-E3A06C97A3BC}" destId="{DCC82E8E-8587-4B66-8ADB-59888FEB6A13}" srcOrd="0" destOrd="0" presId="urn:microsoft.com/office/officeart/2008/layout/NameandTitleOrganizationalChart"/>
    <dgm:cxn modelId="{3A4C822A-ED69-49C8-8820-037AAEE1D0C2}" type="presParOf" srcId="{80B742A0-63EA-4F3D-BAD5-E3A06C97A3BC}" destId="{F2760A99-C96A-4895-809A-6C58094125D2}" srcOrd="1" destOrd="0" presId="urn:microsoft.com/office/officeart/2008/layout/NameandTitleOrganizationalChart"/>
    <dgm:cxn modelId="{8CC8069C-E35E-4C27-8F34-2D3401898E32}" type="presParOf" srcId="{80B742A0-63EA-4F3D-BAD5-E3A06C97A3BC}" destId="{9B2A65FA-AB31-482D-92DC-29DFCAC7FD37}" srcOrd="2" destOrd="0" presId="urn:microsoft.com/office/officeart/2008/layout/NameandTitleOrganizationalChart"/>
    <dgm:cxn modelId="{5201BCA1-9300-4E9D-8360-28503F3675A6}" type="presParOf" srcId="{0A559E5E-CA28-4A1A-A40E-1EAC7D53C74C}" destId="{CC3F2275-0FAD-49C4-BB70-B6FFD2B74366}" srcOrd="1" destOrd="0" presId="urn:microsoft.com/office/officeart/2008/layout/NameandTitleOrganizationalChart"/>
    <dgm:cxn modelId="{C62A820E-6386-4113-88D2-B8A3DA2F4303}" type="presParOf" srcId="{0A559E5E-CA28-4A1A-A40E-1EAC7D53C74C}" destId="{E9A52D37-F8F6-483D-85E7-C3313D6DE51A}" srcOrd="2" destOrd="0" presId="urn:microsoft.com/office/officeart/2008/layout/NameandTitleOrganizationalChart"/>
    <dgm:cxn modelId="{DC6681A7-2DB0-484E-94D5-94F07152B983}" type="presParOf" srcId="{715A00E3-FC8B-4569-AB24-2EE6CE4DA71A}" destId="{0C87285A-289B-4AB6-8169-667F8C9B4957}" srcOrd="2" destOrd="0" presId="urn:microsoft.com/office/officeart/2008/layout/NameandTitleOrganizationalChart"/>
    <dgm:cxn modelId="{E45781B2-9D0B-4C18-AFBE-E3DA925616E0}" type="presParOf" srcId="{715A00E3-FC8B-4569-AB24-2EE6CE4DA71A}" destId="{CA45B247-0CB3-4937-B0A3-83D627C98AB5}" srcOrd="3" destOrd="0" presId="urn:microsoft.com/office/officeart/2008/layout/NameandTitleOrganizationalChart"/>
    <dgm:cxn modelId="{660D88A1-0CA2-4640-ACEC-FD5DBA7CC065}" type="presParOf" srcId="{CA45B247-0CB3-4937-B0A3-83D627C98AB5}" destId="{20E06EFB-719B-41FB-821F-FDD511D39AD6}" srcOrd="0" destOrd="0" presId="urn:microsoft.com/office/officeart/2008/layout/NameandTitleOrganizationalChart"/>
    <dgm:cxn modelId="{E4811A7B-009E-41F5-8AB5-13BD7B2328E2}" type="presParOf" srcId="{20E06EFB-719B-41FB-821F-FDD511D39AD6}" destId="{10D5407C-66F8-4931-AEBB-C41915D94F38}" srcOrd="0" destOrd="0" presId="urn:microsoft.com/office/officeart/2008/layout/NameandTitleOrganizationalChart"/>
    <dgm:cxn modelId="{E8CD876F-F678-4232-8D2C-E37AD405DAFB}" type="presParOf" srcId="{20E06EFB-719B-41FB-821F-FDD511D39AD6}" destId="{8D06FDDA-FFCB-4EB1-9D29-FA29AE9A0081}" srcOrd="1" destOrd="0" presId="urn:microsoft.com/office/officeart/2008/layout/NameandTitleOrganizationalChart"/>
    <dgm:cxn modelId="{79467A1C-6428-44F6-AF54-8FD8A3E79A99}" type="presParOf" srcId="{20E06EFB-719B-41FB-821F-FDD511D39AD6}" destId="{A3C1A65F-7971-4E82-A9B9-9FEB5954CBF3}" srcOrd="2" destOrd="0" presId="urn:microsoft.com/office/officeart/2008/layout/NameandTitleOrganizationalChart"/>
    <dgm:cxn modelId="{05BD2772-3EC0-4D45-81E4-911E15CFE61D}" type="presParOf" srcId="{CA45B247-0CB3-4937-B0A3-83D627C98AB5}" destId="{D272D3F2-548A-4184-BF2A-D495F7F8F7E8}" srcOrd="1" destOrd="0" presId="urn:microsoft.com/office/officeart/2008/layout/NameandTitleOrganizationalChart"/>
    <dgm:cxn modelId="{118CAA90-7857-4304-B86D-28F20C06C170}" type="presParOf" srcId="{CA45B247-0CB3-4937-B0A3-83D627C98AB5}" destId="{E0403464-A9E2-4075-B877-D7296920493D}" srcOrd="2" destOrd="0" presId="urn:microsoft.com/office/officeart/2008/layout/NameandTitleOrganizationalChart"/>
    <dgm:cxn modelId="{BE0CF156-9BEE-49E0-B548-8537A2CBE3D1}" type="presParOf" srcId="{D90EBB27-193C-44E1-8F4D-0882055FC412}" destId="{91BD67E5-AB1C-4162-BC92-F9BEF7CFF9E2}" srcOrd="2" destOrd="0" presId="urn:microsoft.com/office/officeart/2008/layout/NameandTitleOrganizationalChart"/>
    <dgm:cxn modelId="{3667EB81-8FE7-4BB8-BDC9-2CA78D08A029}" type="presParOf" srcId="{521DF3E2-6693-4773-8E24-D70D29E70342}" destId="{13277E91-D013-48D5-88A5-E23F1C57F1D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5C526E-D6D0-4D8D-AA1C-C089EFB1C2A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952D91-CDC1-44FC-9605-1EC225AE657E}">
      <dgm:prSet custT="1"/>
      <dgm:spPr>
        <a:solidFill>
          <a:srgbClr val="48929B"/>
        </a:solidFill>
      </dgm:spPr>
      <dgm:t>
        <a:bodyPr/>
        <a:lstStyle/>
        <a:p>
          <a:r>
            <a:rPr lang="en-US" sz="2400"/>
            <a:t>Life Cycle</a:t>
          </a:r>
        </a:p>
      </dgm:t>
    </dgm:pt>
    <dgm:pt modelId="{7B6DC2DD-787C-4589-BEC0-DBD2603793B4}" type="parTrans" cxnId="{C479F018-6619-4C9B-834C-43CFE6C60809}">
      <dgm:prSet/>
      <dgm:spPr/>
      <dgm:t>
        <a:bodyPr/>
        <a:lstStyle/>
        <a:p>
          <a:endParaRPr lang="en-US"/>
        </a:p>
      </dgm:t>
    </dgm:pt>
    <dgm:pt modelId="{FB102C8C-28E5-4462-8A15-DE9B51843A2C}" type="sibTrans" cxnId="{C479F018-6619-4C9B-834C-43CFE6C6080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D2D7A0E-0DAD-449A-BC50-59AA3DCCF137}">
      <dgm:prSet/>
      <dgm:spPr>
        <a:solidFill>
          <a:srgbClr val="E0CB06"/>
        </a:solidFill>
      </dgm:spPr>
      <dgm:t>
        <a:bodyPr/>
        <a:lstStyle/>
        <a:p>
          <a:r>
            <a:rPr lang="en-US"/>
            <a:t>Upkeep</a:t>
          </a:r>
        </a:p>
      </dgm:t>
    </dgm:pt>
    <dgm:pt modelId="{D8D6D54D-79C7-453A-B1BA-33274F56B8FF}" type="parTrans" cxnId="{9C22BBB8-7E7A-4C9F-A0C6-7176443BD1AF}">
      <dgm:prSet/>
      <dgm:spPr/>
      <dgm:t>
        <a:bodyPr/>
        <a:lstStyle/>
        <a:p>
          <a:endParaRPr lang="en-US"/>
        </a:p>
      </dgm:t>
    </dgm:pt>
    <dgm:pt modelId="{ACE963FF-4EFC-410F-B33B-233EDD5C2288}" type="sibTrans" cxnId="{9C22BBB8-7E7A-4C9F-A0C6-7176443BD1AF}">
      <dgm:prSet/>
      <dgm:spPr>
        <a:noFill/>
        <a:ln>
          <a:noFill/>
        </a:ln>
      </dgm:spPr>
      <dgm:t>
        <a:bodyPr/>
        <a:lstStyle/>
        <a:p>
          <a:endParaRPr lang="en-US">
            <a:ln>
              <a:noFill/>
            </a:ln>
          </a:endParaRPr>
        </a:p>
      </dgm:t>
    </dgm:pt>
    <dgm:pt modelId="{8EA56E15-E5CE-44DA-A4F7-7BB87BCD2B23}">
      <dgm:prSet/>
      <dgm:spPr>
        <a:solidFill>
          <a:srgbClr val="682860"/>
        </a:solidFill>
      </dgm:spPr>
      <dgm:t>
        <a:bodyPr/>
        <a:lstStyle/>
        <a:p>
          <a:r>
            <a:rPr lang="en-US"/>
            <a:t>Cleans Easily</a:t>
          </a:r>
        </a:p>
      </dgm:t>
    </dgm:pt>
    <dgm:pt modelId="{0BF25140-2CC5-4F56-A9C5-784713C36ED0}" type="parTrans" cxnId="{BA3BDE59-C3A4-467C-AABA-75E518733839}">
      <dgm:prSet/>
      <dgm:spPr/>
      <dgm:t>
        <a:bodyPr/>
        <a:lstStyle/>
        <a:p>
          <a:endParaRPr lang="en-US"/>
        </a:p>
      </dgm:t>
    </dgm:pt>
    <dgm:pt modelId="{1B7637B1-CEE4-4DF0-83FA-B4D4108D7840}" type="sibTrans" cxnId="{BA3BDE59-C3A4-467C-AABA-75E518733839}">
      <dgm:prSet/>
      <dgm:spPr>
        <a:noFill/>
        <a:ln>
          <a:noFill/>
        </a:ln>
      </dgm:spPr>
      <dgm:t>
        <a:bodyPr/>
        <a:lstStyle/>
        <a:p>
          <a:endParaRPr lang="en-US">
            <a:ln>
              <a:noFill/>
            </a:ln>
          </a:endParaRPr>
        </a:p>
      </dgm:t>
    </dgm:pt>
    <dgm:pt modelId="{AFA4AE7C-4414-477B-80E8-8F8E986286EA}">
      <dgm:prSet/>
      <dgm:spPr>
        <a:solidFill>
          <a:srgbClr val="E0CB06"/>
        </a:solidFill>
      </dgm:spPr>
      <dgm:t>
        <a:bodyPr/>
        <a:lstStyle/>
        <a:p>
          <a:r>
            <a:rPr lang="en-US"/>
            <a:t>Manufacturing</a:t>
          </a:r>
        </a:p>
      </dgm:t>
    </dgm:pt>
    <dgm:pt modelId="{B9A944AE-8653-47C9-A97F-7639FAE6EABB}" type="parTrans" cxnId="{1C9CAEC4-9A74-4727-9474-035809B0BDB6}">
      <dgm:prSet/>
      <dgm:spPr/>
      <dgm:t>
        <a:bodyPr/>
        <a:lstStyle/>
        <a:p>
          <a:endParaRPr lang="en-US"/>
        </a:p>
      </dgm:t>
    </dgm:pt>
    <dgm:pt modelId="{A1348CC9-48E4-44E7-8D42-2B8EFBEA5750}" type="sibTrans" cxnId="{1C9CAEC4-9A74-4727-9474-035809B0BDB6}">
      <dgm:prSet/>
      <dgm:spPr>
        <a:noFill/>
        <a:ln>
          <a:noFill/>
        </a:ln>
      </dgm:spPr>
      <dgm:t>
        <a:bodyPr/>
        <a:lstStyle/>
        <a:p>
          <a:endParaRPr lang="en-US">
            <a:ln>
              <a:noFill/>
            </a:ln>
          </a:endParaRPr>
        </a:p>
      </dgm:t>
    </dgm:pt>
    <dgm:pt modelId="{54B7F7E2-338F-442A-9D87-DEBFC0D13A59}">
      <dgm:prSet/>
      <dgm:spPr>
        <a:solidFill>
          <a:srgbClr val="682860"/>
        </a:solidFill>
      </dgm:spPr>
      <dgm:t>
        <a:bodyPr/>
        <a:lstStyle/>
        <a:p>
          <a:r>
            <a:rPr lang="en-US"/>
            <a:t>Made w/ Access. Materials</a:t>
          </a:r>
        </a:p>
      </dgm:t>
    </dgm:pt>
    <dgm:pt modelId="{D5F743DA-F1D8-4727-B2C3-666EBEE7DB73}" type="parTrans" cxnId="{A953E62F-374B-4019-B798-AD238A55FAAF}">
      <dgm:prSet/>
      <dgm:spPr/>
      <dgm:t>
        <a:bodyPr/>
        <a:lstStyle/>
        <a:p>
          <a:endParaRPr lang="en-US"/>
        </a:p>
      </dgm:t>
    </dgm:pt>
    <dgm:pt modelId="{94F3E8E0-313C-4444-999C-0984C1F5ED92}" type="sibTrans" cxnId="{A953E62F-374B-4019-B798-AD238A55FAAF}">
      <dgm:prSet/>
      <dgm:spPr>
        <a:noFill/>
        <a:ln>
          <a:noFill/>
        </a:ln>
      </dgm:spPr>
      <dgm:t>
        <a:bodyPr/>
        <a:lstStyle/>
        <a:p>
          <a:endParaRPr lang="en-US">
            <a:ln>
              <a:noFill/>
            </a:ln>
          </a:endParaRPr>
        </a:p>
      </dgm:t>
    </dgm:pt>
    <dgm:pt modelId="{94E4B167-D79B-49F6-AE85-F35F71BE3563}">
      <dgm:prSet/>
      <dgm:spPr>
        <a:solidFill>
          <a:srgbClr val="682860"/>
        </a:solidFill>
      </dgm:spPr>
      <dgm:t>
        <a:bodyPr/>
        <a:lstStyle/>
        <a:p>
          <a:r>
            <a:rPr lang="en-US"/>
            <a:t>Reproducible</a:t>
          </a:r>
        </a:p>
      </dgm:t>
    </dgm:pt>
    <dgm:pt modelId="{3DC770F7-549A-45FA-89C4-A7C8D041DEF6}" type="parTrans" cxnId="{942B7832-BDED-475D-9902-C5D8D885C148}">
      <dgm:prSet/>
      <dgm:spPr/>
      <dgm:t>
        <a:bodyPr/>
        <a:lstStyle/>
        <a:p>
          <a:endParaRPr lang="en-US"/>
        </a:p>
      </dgm:t>
    </dgm:pt>
    <dgm:pt modelId="{4778EF3D-7463-4701-9F16-B627489658F5}" type="sibTrans" cxnId="{942B7832-BDED-475D-9902-C5D8D885C148}">
      <dgm:prSet/>
      <dgm:spPr>
        <a:noFill/>
        <a:ln>
          <a:noFill/>
        </a:ln>
      </dgm:spPr>
      <dgm:t>
        <a:bodyPr/>
        <a:lstStyle/>
        <a:p>
          <a:endParaRPr lang="en-US">
            <a:ln>
              <a:noFill/>
            </a:ln>
          </a:endParaRPr>
        </a:p>
      </dgm:t>
    </dgm:pt>
    <dgm:pt modelId="{7D3D3543-E951-4F4A-B44D-7A0B80944122}" type="pres">
      <dgm:prSet presAssocID="{4B5C526E-D6D0-4D8D-AA1C-C089EFB1C2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DF3E2-6693-4773-8E24-D70D29E70342}" type="pres">
      <dgm:prSet presAssocID="{EB952D91-CDC1-44FC-9605-1EC225AE657E}" presName="hierRoot1" presStyleCnt="0">
        <dgm:presLayoutVars>
          <dgm:hierBranch/>
        </dgm:presLayoutVars>
      </dgm:prSet>
      <dgm:spPr/>
    </dgm:pt>
    <dgm:pt modelId="{722861F3-9326-49B1-ADDC-9CA14EE1D9FC}" type="pres">
      <dgm:prSet presAssocID="{EB952D91-CDC1-44FC-9605-1EC225AE657E}" presName="rootComposite1" presStyleCnt="0"/>
      <dgm:spPr/>
    </dgm:pt>
    <dgm:pt modelId="{8DED8A27-8CB0-4BFA-8806-2570A735B0F0}" type="pres">
      <dgm:prSet presAssocID="{EB952D91-CDC1-44FC-9605-1EC225AE657E}" presName="rootText1" presStyleLbl="node0" presStyleIdx="0" presStyleCnt="1" custScaleX="110583" custScaleY="95652">
        <dgm:presLayoutVars>
          <dgm:chMax/>
          <dgm:chPref val="3"/>
        </dgm:presLayoutVars>
      </dgm:prSet>
      <dgm:spPr/>
    </dgm:pt>
    <dgm:pt modelId="{637478D7-8B0D-42AD-B241-FA00C64B77C2}" type="pres">
      <dgm:prSet presAssocID="{EB952D91-CDC1-44FC-9605-1EC225AE657E}" presName="titleText1" presStyleLbl="fgAcc0" presStyleIdx="0" presStyleCnt="1" custLinFactNeighborX="-806">
        <dgm:presLayoutVars>
          <dgm:chMax val="0"/>
          <dgm:chPref val="0"/>
        </dgm:presLayoutVars>
      </dgm:prSet>
      <dgm:spPr/>
    </dgm:pt>
    <dgm:pt modelId="{9DC11ADA-D5C6-45CA-8F01-D0B630F81A10}" type="pres">
      <dgm:prSet presAssocID="{EB952D91-CDC1-44FC-9605-1EC225AE657E}" presName="rootConnector1" presStyleLbl="node1" presStyleIdx="0" presStyleCnt="5"/>
      <dgm:spPr/>
    </dgm:pt>
    <dgm:pt modelId="{D2E83D30-416A-4F82-8F41-1EC31C17447D}" type="pres">
      <dgm:prSet presAssocID="{EB952D91-CDC1-44FC-9605-1EC225AE657E}" presName="hierChild2" presStyleCnt="0"/>
      <dgm:spPr/>
    </dgm:pt>
    <dgm:pt modelId="{4CEC6731-1AA1-43FA-B08C-1179337FEB08}" type="pres">
      <dgm:prSet presAssocID="{D8D6D54D-79C7-453A-B1BA-33274F56B8FF}" presName="Name35" presStyleLbl="parChTrans1D2" presStyleIdx="0" presStyleCnt="2"/>
      <dgm:spPr/>
    </dgm:pt>
    <dgm:pt modelId="{D4855539-58A9-4CBD-B15C-3AFD1C333E2C}" type="pres">
      <dgm:prSet presAssocID="{7D2D7A0E-0DAD-449A-BC50-59AA3DCCF137}" presName="hierRoot2" presStyleCnt="0">
        <dgm:presLayoutVars>
          <dgm:hierBranch val="init"/>
        </dgm:presLayoutVars>
      </dgm:prSet>
      <dgm:spPr/>
    </dgm:pt>
    <dgm:pt modelId="{36EA4A88-2068-4A09-92E8-0811AB0D4EA2}" type="pres">
      <dgm:prSet presAssocID="{7D2D7A0E-0DAD-449A-BC50-59AA3DCCF137}" presName="rootComposite" presStyleCnt="0"/>
      <dgm:spPr/>
    </dgm:pt>
    <dgm:pt modelId="{457257CB-8B57-4F30-99D3-E07906FFA30E}" type="pres">
      <dgm:prSet presAssocID="{7D2D7A0E-0DAD-449A-BC50-59AA3DCCF137}" presName="rootText" presStyleLbl="node1" presStyleIdx="0" presStyleCnt="5" custLinFactNeighborX="12496">
        <dgm:presLayoutVars>
          <dgm:chMax/>
          <dgm:chPref val="3"/>
        </dgm:presLayoutVars>
      </dgm:prSet>
      <dgm:spPr/>
    </dgm:pt>
    <dgm:pt modelId="{41D58FC1-E7AF-4DC1-8151-A02C2B9631BF}" type="pres">
      <dgm:prSet presAssocID="{7D2D7A0E-0DAD-449A-BC50-59AA3DCCF137}" presName="titleText2" presStyleLbl="fgAcc1" presStyleIdx="0" presStyleCnt="5">
        <dgm:presLayoutVars>
          <dgm:chMax val="0"/>
          <dgm:chPref val="0"/>
        </dgm:presLayoutVars>
      </dgm:prSet>
      <dgm:spPr/>
    </dgm:pt>
    <dgm:pt modelId="{F6E75339-E9B7-4914-A577-52F4010B5735}" type="pres">
      <dgm:prSet presAssocID="{7D2D7A0E-0DAD-449A-BC50-59AA3DCCF137}" presName="rootConnector" presStyleLbl="node2" presStyleIdx="0" presStyleCnt="0"/>
      <dgm:spPr/>
    </dgm:pt>
    <dgm:pt modelId="{269B50AA-A362-4413-B4D6-18FBF67FF7DC}" type="pres">
      <dgm:prSet presAssocID="{7D2D7A0E-0DAD-449A-BC50-59AA3DCCF137}" presName="hierChild4" presStyleCnt="0"/>
      <dgm:spPr/>
    </dgm:pt>
    <dgm:pt modelId="{8972BFBD-6FA8-4975-9EE5-636C4D624DB1}" type="pres">
      <dgm:prSet presAssocID="{0BF25140-2CC5-4F56-A9C5-784713C36ED0}" presName="Name37" presStyleLbl="parChTrans1D3" presStyleIdx="0" presStyleCnt="3"/>
      <dgm:spPr/>
    </dgm:pt>
    <dgm:pt modelId="{554253A0-CD41-4922-B8D9-E4DE57414DD4}" type="pres">
      <dgm:prSet presAssocID="{8EA56E15-E5CE-44DA-A4F7-7BB87BCD2B23}" presName="hierRoot2" presStyleCnt="0">
        <dgm:presLayoutVars>
          <dgm:hierBranch val="init"/>
        </dgm:presLayoutVars>
      </dgm:prSet>
      <dgm:spPr/>
    </dgm:pt>
    <dgm:pt modelId="{D5A02C00-E09C-41DC-A556-50A15ECD35D2}" type="pres">
      <dgm:prSet presAssocID="{8EA56E15-E5CE-44DA-A4F7-7BB87BCD2B23}" presName="rootComposite" presStyleCnt="0"/>
      <dgm:spPr/>
    </dgm:pt>
    <dgm:pt modelId="{A478EB7C-71C4-493D-849B-C01FA8B3C9BC}" type="pres">
      <dgm:prSet presAssocID="{8EA56E15-E5CE-44DA-A4F7-7BB87BCD2B23}" presName="rootText" presStyleLbl="node1" presStyleIdx="1" presStyleCnt="5" custScaleX="111318" custLinFactNeighborX="9716">
        <dgm:presLayoutVars>
          <dgm:chMax/>
          <dgm:chPref val="3"/>
        </dgm:presLayoutVars>
      </dgm:prSet>
      <dgm:spPr/>
    </dgm:pt>
    <dgm:pt modelId="{080B9F41-250A-4BFE-BA11-080CEE2D8512}" type="pres">
      <dgm:prSet presAssocID="{8EA56E15-E5CE-44DA-A4F7-7BB87BCD2B23}" presName="titleText2" presStyleLbl="fgAcc1" presStyleIdx="1" presStyleCnt="5">
        <dgm:presLayoutVars>
          <dgm:chMax val="0"/>
          <dgm:chPref val="0"/>
        </dgm:presLayoutVars>
      </dgm:prSet>
      <dgm:spPr/>
    </dgm:pt>
    <dgm:pt modelId="{CE45B983-CBD3-478C-BCF4-91EC291173FA}" type="pres">
      <dgm:prSet presAssocID="{8EA56E15-E5CE-44DA-A4F7-7BB87BCD2B23}" presName="rootConnector" presStyleLbl="node3" presStyleIdx="0" presStyleCnt="0"/>
      <dgm:spPr/>
    </dgm:pt>
    <dgm:pt modelId="{70B58F4C-CB1A-46B0-80A8-6A0E632D6160}" type="pres">
      <dgm:prSet presAssocID="{8EA56E15-E5CE-44DA-A4F7-7BB87BCD2B23}" presName="hierChild4" presStyleCnt="0"/>
      <dgm:spPr/>
    </dgm:pt>
    <dgm:pt modelId="{EEED00AC-96F4-46D2-94AF-03E1BE26ECE8}" type="pres">
      <dgm:prSet presAssocID="{8EA56E15-E5CE-44DA-A4F7-7BB87BCD2B23}" presName="hierChild5" presStyleCnt="0"/>
      <dgm:spPr/>
    </dgm:pt>
    <dgm:pt modelId="{209CE8C5-5B26-4886-ABE4-C46B877E1103}" type="pres">
      <dgm:prSet presAssocID="{7D2D7A0E-0DAD-449A-BC50-59AA3DCCF137}" presName="hierChild5" presStyleCnt="0"/>
      <dgm:spPr/>
    </dgm:pt>
    <dgm:pt modelId="{88EB8BB9-EEFF-470D-BD18-4EAC8FF6DA9D}" type="pres">
      <dgm:prSet presAssocID="{B9A944AE-8653-47C9-A97F-7639FAE6EABB}" presName="Name35" presStyleLbl="parChTrans1D2" presStyleIdx="1" presStyleCnt="2"/>
      <dgm:spPr/>
    </dgm:pt>
    <dgm:pt modelId="{971F5458-D24C-42E8-AF53-7EDFC84B1E58}" type="pres">
      <dgm:prSet presAssocID="{AFA4AE7C-4414-477B-80E8-8F8E986286EA}" presName="hierRoot2" presStyleCnt="0">
        <dgm:presLayoutVars>
          <dgm:hierBranch val="init"/>
        </dgm:presLayoutVars>
      </dgm:prSet>
      <dgm:spPr/>
    </dgm:pt>
    <dgm:pt modelId="{3DE40BA5-40AB-43D8-8CAE-A2E2E4FDDF95}" type="pres">
      <dgm:prSet presAssocID="{AFA4AE7C-4414-477B-80E8-8F8E986286EA}" presName="rootComposite" presStyleCnt="0"/>
      <dgm:spPr/>
    </dgm:pt>
    <dgm:pt modelId="{DA2B522A-A279-4BC6-8250-EC8694432EF7}" type="pres">
      <dgm:prSet presAssocID="{AFA4AE7C-4414-477B-80E8-8F8E986286EA}" presName="rootText" presStyleLbl="node1" presStyleIdx="2" presStyleCnt="5">
        <dgm:presLayoutVars>
          <dgm:chMax/>
          <dgm:chPref val="3"/>
        </dgm:presLayoutVars>
      </dgm:prSet>
      <dgm:spPr/>
    </dgm:pt>
    <dgm:pt modelId="{30AB53E5-1C7E-4B2A-A9DB-281ADAF9852D}" type="pres">
      <dgm:prSet presAssocID="{AFA4AE7C-4414-477B-80E8-8F8E986286EA}" presName="titleText2" presStyleLbl="fgAcc1" presStyleIdx="2" presStyleCnt="5">
        <dgm:presLayoutVars>
          <dgm:chMax val="0"/>
          <dgm:chPref val="0"/>
        </dgm:presLayoutVars>
      </dgm:prSet>
      <dgm:spPr/>
    </dgm:pt>
    <dgm:pt modelId="{56603184-81C3-404D-B081-81BE1624E712}" type="pres">
      <dgm:prSet presAssocID="{AFA4AE7C-4414-477B-80E8-8F8E986286EA}" presName="rootConnector" presStyleLbl="node2" presStyleIdx="0" presStyleCnt="0"/>
      <dgm:spPr/>
    </dgm:pt>
    <dgm:pt modelId="{4A373926-1696-42F3-B3BF-7AD5BDBF451F}" type="pres">
      <dgm:prSet presAssocID="{AFA4AE7C-4414-477B-80E8-8F8E986286EA}" presName="hierChild4" presStyleCnt="0"/>
      <dgm:spPr/>
    </dgm:pt>
    <dgm:pt modelId="{DD9FADCA-E3E4-44DF-81D7-E9B0AE3ECD79}" type="pres">
      <dgm:prSet presAssocID="{D5F743DA-F1D8-4727-B2C3-666EBEE7DB73}" presName="Name37" presStyleLbl="parChTrans1D3" presStyleIdx="1" presStyleCnt="3"/>
      <dgm:spPr/>
    </dgm:pt>
    <dgm:pt modelId="{0FFED866-18FE-400D-89AD-A1BCA3A917EE}" type="pres">
      <dgm:prSet presAssocID="{54B7F7E2-338F-442A-9D87-DEBFC0D13A59}" presName="hierRoot2" presStyleCnt="0">
        <dgm:presLayoutVars>
          <dgm:hierBranch val="init"/>
        </dgm:presLayoutVars>
      </dgm:prSet>
      <dgm:spPr/>
    </dgm:pt>
    <dgm:pt modelId="{09B1A81F-B380-47FA-90A4-341CAC3573EF}" type="pres">
      <dgm:prSet presAssocID="{54B7F7E2-338F-442A-9D87-DEBFC0D13A59}" presName="rootComposite" presStyleCnt="0"/>
      <dgm:spPr/>
    </dgm:pt>
    <dgm:pt modelId="{7481C0BC-AE48-464B-A64B-A91A44E664DE}" type="pres">
      <dgm:prSet presAssocID="{54B7F7E2-338F-442A-9D87-DEBFC0D13A59}" presName="rootText" presStyleLbl="node1" presStyleIdx="3" presStyleCnt="5" custScaleX="111318">
        <dgm:presLayoutVars>
          <dgm:chMax/>
          <dgm:chPref val="3"/>
        </dgm:presLayoutVars>
      </dgm:prSet>
      <dgm:spPr/>
    </dgm:pt>
    <dgm:pt modelId="{7D0B2990-40D5-4961-9A24-90C8A9F3D21A}" type="pres">
      <dgm:prSet presAssocID="{54B7F7E2-338F-442A-9D87-DEBFC0D13A59}" presName="titleText2" presStyleLbl="fgAcc1" presStyleIdx="3" presStyleCnt="5">
        <dgm:presLayoutVars>
          <dgm:chMax val="0"/>
          <dgm:chPref val="0"/>
        </dgm:presLayoutVars>
      </dgm:prSet>
      <dgm:spPr/>
    </dgm:pt>
    <dgm:pt modelId="{79AA9C09-031E-4F91-B36A-360676B3AB3B}" type="pres">
      <dgm:prSet presAssocID="{54B7F7E2-338F-442A-9D87-DEBFC0D13A59}" presName="rootConnector" presStyleLbl="node3" presStyleIdx="0" presStyleCnt="0"/>
      <dgm:spPr/>
    </dgm:pt>
    <dgm:pt modelId="{5E8BDAAB-098F-4EF2-8732-60E37A799529}" type="pres">
      <dgm:prSet presAssocID="{54B7F7E2-338F-442A-9D87-DEBFC0D13A59}" presName="hierChild4" presStyleCnt="0"/>
      <dgm:spPr/>
    </dgm:pt>
    <dgm:pt modelId="{803AFD88-6707-4C37-9D86-4FB010639614}" type="pres">
      <dgm:prSet presAssocID="{54B7F7E2-338F-442A-9D87-DEBFC0D13A59}" presName="hierChild5" presStyleCnt="0"/>
      <dgm:spPr/>
    </dgm:pt>
    <dgm:pt modelId="{71362FAA-B894-4509-8782-B09BD9B95A7C}" type="pres">
      <dgm:prSet presAssocID="{3DC770F7-549A-45FA-89C4-A7C8D041DEF6}" presName="Name37" presStyleLbl="parChTrans1D3" presStyleIdx="2" presStyleCnt="3"/>
      <dgm:spPr/>
    </dgm:pt>
    <dgm:pt modelId="{62227835-9E00-4BDA-BD76-45BC7A5C1808}" type="pres">
      <dgm:prSet presAssocID="{94E4B167-D79B-49F6-AE85-F35F71BE3563}" presName="hierRoot2" presStyleCnt="0">
        <dgm:presLayoutVars>
          <dgm:hierBranch val="init"/>
        </dgm:presLayoutVars>
      </dgm:prSet>
      <dgm:spPr/>
    </dgm:pt>
    <dgm:pt modelId="{BC7F29E6-037A-41A4-895D-A41C3B85A3A1}" type="pres">
      <dgm:prSet presAssocID="{94E4B167-D79B-49F6-AE85-F35F71BE3563}" presName="rootComposite" presStyleCnt="0"/>
      <dgm:spPr/>
    </dgm:pt>
    <dgm:pt modelId="{4A1DE2D6-514B-4466-8AD6-1350E13C23EF}" type="pres">
      <dgm:prSet presAssocID="{94E4B167-D79B-49F6-AE85-F35F71BE3563}" presName="rootText" presStyleLbl="node1" presStyleIdx="4" presStyleCnt="5" custScaleX="111318">
        <dgm:presLayoutVars>
          <dgm:chMax/>
          <dgm:chPref val="3"/>
        </dgm:presLayoutVars>
      </dgm:prSet>
      <dgm:spPr/>
    </dgm:pt>
    <dgm:pt modelId="{11C7F0BD-7BB2-439C-87F5-20633CA84B94}" type="pres">
      <dgm:prSet presAssocID="{94E4B167-D79B-49F6-AE85-F35F71BE3563}" presName="titleText2" presStyleLbl="fgAcc1" presStyleIdx="4" presStyleCnt="5">
        <dgm:presLayoutVars>
          <dgm:chMax val="0"/>
          <dgm:chPref val="0"/>
        </dgm:presLayoutVars>
      </dgm:prSet>
      <dgm:spPr/>
    </dgm:pt>
    <dgm:pt modelId="{9A977C89-AC56-4955-A1D7-7B354BD6D1A3}" type="pres">
      <dgm:prSet presAssocID="{94E4B167-D79B-49F6-AE85-F35F71BE3563}" presName="rootConnector" presStyleLbl="node3" presStyleIdx="0" presStyleCnt="0"/>
      <dgm:spPr/>
    </dgm:pt>
    <dgm:pt modelId="{212BCEE5-D043-4152-A84B-E239A328D7E5}" type="pres">
      <dgm:prSet presAssocID="{94E4B167-D79B-49F6-AE85-F35F71BE3563}" presName="hierChild4" presStyleCnt="0"/>
      <dgm:spPr/>
    </dgm:pt>
    <dgm:pt modelId="{631AE0B0-D29B-432C-A201-1445F071D74B}" type="pres">
      <dgm:prSet presAssocID="{94E4B167-D79B-49F6-AE85-F35F71BE3563}" presName="hierChild5" presStyleCnt="0"/>
      <dgm:spPr/>
    </dgm:pt>
    <dgm:pt modelId="{FE9AFE2C-84D2-42F9-BA62-2B5DD863CA55}" type="pres">
      <dgm:prSet presAssocID="{AFA4AE7C-4414-477B-80E8-8F8E986286EA}" presName="hierChild5" presStyleCnt="0"/>
      <dgm:spPr/>
    </dgm:pt>
    <dgm:pt modelId="{13277E91-D013-48D5-88A5-E23F1C57F1DD}" type="pres">
      <dgm:prSet presAssocID="{EB952D91-CDC1-44FC-9605-1EC225AE657E}" presName="hierChild3" presStyleCnt="0"/>
      <dgm:spPr/>
    </dgm:pt>
  </dgm:ptLst>
  <dgm:cxnLst>
    <dgm:cxn modelId="{43C26807-1DD9-4193-94E5-BE188ED7E685}" type="presOf" srcId="{FB102C8C-28E5-4462-8A15-DE9B51843A2C}" destId="{637478D7-8B0D-42AD-B241-FA00C64B77C2}" srcOrd="0" destOrd="0" presId="urn:microsoft.com/office/officeart/2008/layout/NameandTitleOrganizationalChart"/>
    <dgm:cxn modelId="{C479F018-6619-4C9B-834C-43CFE6C60809}" srcId="{4B5C526E-D6D0-4D8D-AA1C-C089EFB1C2AF}" destId="{EB952D91-CDC1-44FC-9605-1EC225AE657E}" srcOrd="0" destOrd="0" parTransId="{7B6DC2DD-787C-4589-BEC0-DBD2603793B4}" sibTransId="{FB102C8C-28E5-4462-8A15-DE9B51843A2C}"/>
    <dgm:cxn modelId="{6B8D8D19-3C6C-4945-8A7A-CC4B19D13FC0}" type="presOf" srcId="{94F3E8E0-313C-4444-999C-0984C1F5ED92}" destId="{7D0B2990-40D5-4961-9A24-90C8A9F3D21A}" srcOrd="0" destOrd="0" presId="urn:microsoft.com/office/officeart/2008/layout/NameandTitleOrganizationalChart"/>
    <dgm:cxn modelId="{5F5E1422-957A-45AD-B252-910892A229C8}" type="presOf" srcId="{3DC770F7-549A-45FA-89C4-A7C8D041DEF6}" destId="{71362FAA-B894-4509-8782-B09BD9B95A7C}" srcOrd="0" destOrd="0" presId="urn:microsoft.com/office/officeart/2008/layout/NameandTitleOrganizationalChart"/>
    <dgm:cxn modelId="{A953E62F-374B-4019-B798-AD238A55FAAF}" srcId="{AFA4AE7C-4414-477B-80E8-8F8E986286EA}" destId="{54B7F7E2-338F-442A-9D87-DEBFC0D13A59}" srcOrd="0" destOrd="0" parTransId="{D5F743DA-F1D8-4727-B2C3-666EBEE7DB73}" sibTransId="{94F3E8E0-313C-4444-999C-0984C1F5ED92}"/>
    <dgm:cxn modelId="{942B7832-BDED-475D-9902-C5D8D885C148}" srcId="{AFA4AE7C-4414-477B-80E8-8F8E986286EA}" destId="{94E4B167-D79B-49F6-AE85-F35F71BE3563}" srcOrd="1" destOrd="0" parTransId="{3DC770F7-549A-45FA-89C4-A7C8D041DEF6}" sibTransId="{4778EF3D-7463-4701-9F16-B627489658F5}"/>
    <dgm:cxn modelId="{B065AE5F-0755-43BB-8E64-831785C2DDFF}" type="presOf" srcId="{8EA56E15-E5CE-44DA-A4F7-7BB87BCD2B23}" destId="{A478EB7C-71C4-493D-849B-C01FA8B3C9BC}" srcOrd="0" destOrd="0" presId="urn:microsoft.com/office/officeart/2008/layout/NameandTitleOrganizationalChart"/>
    <dgm:cxn modelId="{29085A71-B755-40C2-A8A4-8F611E59F932}" type="presOf" srcId="{EB952D91-CDC1-44FC-9605-1EC225AE657E}" destId="{8DED8A27-8CB0-4BFA-8806-2570A735B0F0}" srcOrd="0" destOrd="0" presId="urn:microsoft.com/office/officeart/2008/layout/NameandTitleOrganizationalChart"/>
    <dgm:cxn modelId="{270E6F73-958B-47BD-BF0F-489CD251A8DC}" type="presOf" srcId="{54B7F7E2-338F-442A-9D87-DEBFC0D13A59}" destId="{79AA9C09-031E-4F91-B36A-360676B3AB3B}" srcOrd="1" destOrd="0" presId="urn:microsoft.com/office/officeart/2008/layout/NameandTitleOrganizationalChart"/>
    <dgm:cxn modelId="{12C3E057-2998-42F4-AE41-A3D96EA448D6}" type="presOf" srcId="{94E4B167-D79B-49F6-AE85-F35F71BE3563}" destId="{9A977C89-AC56-4955-A1D7-7B354BD6D1A3}" srcOrd="1" destOrd="0" presId="urn:microsoft.com/office/officeart/2008/layout/NameandTitleOrganizationalChart"/>
    <dgm:cxn modelId="{BA3BDE59-C3A4-467C-AABA-75E518733839}" srcId="{7D2D7A0E-0DAD-449A-BC50-59AA3DCCF137}" destId="{8EA56E15-E5CE-44DA-A4F7-7BB87BCD2B23}" srcOrd="0" destOrd="0" parTransId="{0BF25140-2CC5-4F56-A9C5-784713C36ED0}" sibTransId="{1B7637B1-CEE4-4DF0-83FA-B4D4108D7840}"/>
    <dgm:cxn modelId="{FEA0247E-8E12-4DAD-849A-B15FC3BDCAB3}" type="presOf" srcId="{AFA4AE7C-4414-477B-80E8-8F8E986286EA}" destId="{56603184-81C3-404D-B081-81BE1624E712}" srcOrd="1" destOrd="0" presId="urn:microsoft.com/office/officeart/2008/layout/NameandTitleOrganizationalChart"/>
    <dgm:cxn modelId="{08D9928D-6F5C-4782-A54B-6D4B3C688FEC}" type="presOf" srcId="{1B7637B1-CEE4-4DF0-83FA-B4D4108D7840}" destId="{080B9F41-250A-4BFE-BA11-080CEE2D8512}" srcOrd="0" destOrd="0" presId="urn:microsoft.com/office/officeart/2008/layout/NameandTitleOrganizationalChart"/>
    <dgm:cxn modelId="{2A84C38E-8692-4880-BD4A-53EFFDEB8A76}" type="presOf" srcId="{A1348CC9-48E4-44E7-8D42-2B8EFBEA5750}" destId="{30AB53E5-1C7E-4B2A-A9DB-281ADAF9852D}" srcOrd="0" destOrd="0" presId="urn:microsoft.com/office/officeart/2008/layout/NameandTitleOrganizationalChart"/>
    <dgm:cxn modelId="{E34C449C-D620-4B54-A9C6-53974E40AE18}" type="presOf" srcId="{D5F743DA-F1D8-4727-B2C3-666EBEE7DB73}" destId="{DD9FADCA-E3E4-44DF-81D7-E9B0AE3ECD79}" srcOrd="0" destOrd="0" presId="urn:microsoft.com/office/officeart/2008/layout/NameandTitleOrganizationalChart"/>
    <dgm:cxn modelId="{F2F5E39D-8925-404C-AC8F-1E6DE576E1D7}" type="presOf" srcId="{94E4B167-D79B-49F6-AE85-F35F71BE3563}" destId="{4A1DE2D6-514B-4466-8AD6-1350E13C23EF}" srcOrd="0" destOrd="0" presId="urn:microsoft.com/office/officeart/2008/layout/NameandTitleOrganizationalChart"/>
    <dgm:cxn modelId="{C9B2FBA2-8B31-4C8A-80C6-5EE2B8C3DA6A}" type="presOf" srcId="{54B7F7E2-338F-442A-9D87-DEBFC0D13A59}" destId="{7481C0BC-AE48-464B-A64B-A91A44E664DE}" srcOrd="0" destOrd="0" presId="urn:microsoft.com/office/officeart/2008/layout/NameandTitleOrganizationalChart"/>
    <dgm:cxn modelId="{A64FBAA3-81D6-4E9A-8372-283AEEAC2598}" type="presOf" srcId="{7D2D7A0E-0DAD-449A-BC50-59AA3DCCF137}" destId="{F6E75339-E9B7-4914-A577-52F4010B5735}" srcOrd="1" destOrd="0" presId="urn:microsoft.com/office/officeart/2008/layout/NameandTitleOrganizationalChart"/>
    <dgm:cxn modelId="{83A5BEA4-CFDF-43A7-8D19-0496C636959F}" type="presOf" srcId="{AFA4AE7C-4414-477B-80E8-8F8E986286EA}" destId="{DA2B522A-A279-4BC6-8250-EC8694432EF7}" srcOrd="0" destOrd="0" presId="urn:microsoft.com/office/officeart/2008/layout/NameandTitleOrganizationalChart"/>
    <dgm:cxn modelId="{49DA1AA5-A109-4E26-9748-873136634F87}" type="presOf" srcId="{0BF25140-2CC5-4F56-A9C5-784713C36ED0}" destId="{8972BFBD-6FA8-4975-9EE5-636C4D624DB1}" srcOrd="0" destOrd="0" presId="urn:microsoft.com/office/officeart/2008/layout/NameandTitleOrganizationalChart"/>
    <dgm:cxn modelId="{D343EFA8-9EAD-4C7D-8D60-CE2F46A1B442}" type="presOf" srcId="{4B5C526E-D6D0-4D8D-AA1C-C089EFB1C2AF}" destId="{7D3D3543-E951-4F4A-B44D-7A0B80944122}" srcOrd="0" destOrd="0" presId="urn:microsoft.com/office/officeart/2008/layout/NameandTitleOrganizationalChart"/>
    <dgm:cxn modelId="{9C22BBB8-7E7A-4C9F-A0C6-7176443BD1AF}" srcId="{EB952D91-CDC1-44FC-9605-1EC225AE657E}" destId="{7D2D7A0E-0DAD-449A-BC50-59AA3DCCF137}" srcOrd="0" destOrd="0" parTransId="{D8D6D54D-79C7-453A-B1BA-33274F56B8FF}" sibTransId="{ACE963FF-4EFC-410F-B33B-233EDD5C2288}"/>
    <dgm:cxn modelId="{CFC0FDB8-CFF3-4461-86A3-F56B353218AD}" type="presOf" srcId="{4778EF3D-7463-4701-9F16-B627489658F5}" destId="{11C7F0BD-7BB2-439C-87F5-20633CA84B94}" srcOrd="0" destOrd="0" presId="urn:microsoft.com/office/officeart/2008/layout/NameandTitleOrganizationalChart"/>
    <dgm:cxn modelId="{285073C4-E007-4874-96BD-648F1627069F}" type="presOf" srcId="{D8D6D54D-79C7-453A-B1BA-33274F56B8FF}" destId="{4CEC6731-1AA1-43FA-B08C-1179337FEB08}" srcOrd="0" destOrd="0" presId="urn:microsoft.com/office/officeart/2008/layout/NameandTitleOrganizationalChart"/>
    <dgm:cxn modelId="{1C9CAEC4-9A74-4727-9474-035809B0BDB6}" srcId="{EB952D91-CDC1-44FC-9605-1EC225AE657E}" destId="{AFA4AE7C-4414-477B-80E8-8F8E986286EA}" srcOrd="1" destOrd="0" parTransId="{B9A944AE-8653-47C9-A97F-7639FAE6EABB}" sibTransId="{A1348CC9-48E4-44E7-8D42-2B8EFBEA5750}"/>
    <dgm:cxn modelId="{3C6432D8-4D48-4812-A29E-1B15AB18D10F}" type="presOf" srcId="{EB952D91-CDC1-44FC-9605-1EC225AE657E}" destId="{9DC11ADA-D5C6-45CA-8F01-D0B630F81A10}" srcOrd="1" destOrd="0" presId="urn:microsoft.com/office/officeart/2008/layout/NameandTitleOrganizationalChart"/>
    <dgm:cxn modelId="{CE99E4DA-65CC-46A1-9871-4E73BC4F1264}" type="presOf" srcId="{8EA56E15-E5CE-44DA-A4F7-7BB87BCD2B23}" destId="{CE45B983-CBD3-478C-BCF4-91EC291173FA}" srcOrd="1" destOrd="0" presId="urn:microsoft.com/office/officeart/2008/layout/NameandTitleOrganizationalChart"/>
    <dgm:cxn modelId="{74228EFA-0834-40DC-8B4F-889B40087029}" type="presOf" srcId="{B9A944AE-8653-47C9-A97F-7639FAE6EABB}" destId="{88EB8BB9-EEFF-470D-BD18-4EAC8FF6DA9D}" srcOrd="0" destOrd="0" presId="urn:microsoft.com/office/officeart/2008/layout/NameandTitleOrganizationalChart"/>
    <dgm:cxn modelId="{62BDE0FA-0262-45E1-9B82-05CB4168B741}" type="presOf" srcId="{ACE963FF-4EFC-410F-B33B-233EDD5C2288}" destId="{41D58FC1-E7AF-4DC1-8151-A02C2B9631BF}" srcOrd="0" destOrd="0" presId="urn:microsoft.com/office/officeart/2008/layout/NameandTitleOrganizationalChart"/>
    <dgm:cxn modelId="{71648FFF-0A9D-43C0-9715-0DBDD0BB177F}" type="presOf" srcId="{7D2D7A0E-0DAD-449A-BC50-59AA3DCCF137}" destId="{457257CB-8B57-4F30-99D3-E07906FFA30E}" srcOrd="0" destOrd="0" presId="urn:microsoft.com/office/officeart/2008/layout/NameandTitleOrganizationalChart"/>
    <dgm:cxn modelId="{88FB247B-8DD2-4753-AC5D-107DFF65CCA4}" type="presParOf" srcId="{7D3D3543-E951-4F4A-B44D-7A0B80944122}" destId="{521DF3E2-6693-4773-8E24-D70D29E70342}" srcOrd="0" destOrd="0" presId="urn:microsoft.com/office/officeart/2008/layout/NameandTitleOrganizationalChart"/>
    <dgm:cxn modelId="{87647F99-B652-4AF9-B1F6-9B2A04FB4F53}" type="presParOf" srcId="{521DF3E2-6693-4773-8E24-D70D29E70342}" destId="{722861F3-9326-49B1-ADDC-9CA14EE1D9FC}" srcOrd="0" destOrd="0" presId="urn:microsoft.com/office/officeart/2008/layout/NameandTitleOrganizationalChart"/>
    <dgm:cxn modelId="{BB4ED3BC-43DE-4D15-9BFD-C7FE5ECD5261}" type="presParOf" srcId="{722861F3-9326-49B1-ADDC-9CA14EE1D9FC}" destId="{8DED8A27-8CB0-4BFA-8806-2570A735B0F0}" srcOrd="0" destOrd="0" presId="urn:microsoft.com/office/officeart/2008/layout/NameandTitleOrganizationalChart"/>
    <dgm:cxn modelId="{9B6AAA19-7AC5-4CA5-A742-5ED905B78F41}" type="presParOf" srcId="{722861F3-9326-49B1-ADDC-9CA14EE1D9FC}" destId="{637478D7-8B0D-42AD-B241-FA00C64B77C2}" srcOrd="1" destOrd="0" presId="urn:microsoft.com/office/officeart/2008/layout/NameandTitleOrganizationalChart"/>
    <dgm:cxn modelId="{9D6A91BB-5094-4FBD-9CA1-1EC819CC2819}" type="presParOf" srcId="{722861F3-9326-49B1-ADDC-9CA14EE1D9FC}" destId="{9DC11ADA-D5C6-45CA-8F01-D0B630F81A10}" srcOrd="2" destOrd="0" presId="urn:microsoft.com/office/officeart/2008/layout/NameandTitleOrganizationalChart"/>
    <dgm:cxn modelId="{3E1FAD2C-D70B-4991-96EC-D23001747EDE}" type="presParOf" srcId="{521DF3E2-6693-4773-8E24-D70D29E70342}" destId="{D2E83D30-416A-4F82-8F41-1EC31C17447D}" srcOrd="1" destOrd="0" presId="urn:microsoft.com/office/officeart/2008/layout/NameandTitleOrganizationalChart"/>
    <dgm:cxn modelId="{01C9D41A-F21C-4916-BD2C-FBDA39DCD68E}" type="presParOf" srcId="{D2E83D30-416A-4F82-8F41-1EC31C17447D}" destId="{4CEC6731-1AA1-43FA-B08C-1179337FEB08}" srcOrd="0" destOrd="0" presId="urn:microsoft.com/office/officeart/2008/layout/NameandTitleOrganizationalChart"/>
    <dgm:cxn modelId="{14DFEF02-56DF-4259-BC89-47A96F44A462}" type="presParOf" srcId="{D2E83D30-416A-4F82-8F41-1EC31C17447D}" destId="{D4855539-58A9-4CBD-B15C-3AFD1C333E2C}" srcOrd="1" destOrd="0" presId="urn:microsoft.com/office/officeart/2008/layout/NameandTitleOrganizationalChart"/>
    <dgm:cxn modelId="{24C6DCC4-B9FF-49AA-9B62-24C78D7CF83F}" type="presParOf" srcId="{D4855539-58A9-4CBD-B15C-3AFD1C333E2C}" destId="{36EA4A88-2068-4A09-92E8-0811AB0D4EA2}" srcOrd="0" destOrd="0" presId="urn:microsoft.com/office/officeart/2008/layout/NameandTitleOrganizationalChart"/>
    <dgm:cxn modelId="{11217D2B-1CD9-411E-90B4-53EC976F1FFD}" type="presParOf" srcId="{36EA4A88-2068-4A09-92E8-0811AB0D4EA2}" destId="{457257CB-8B57-4F30-99D3-E07906FFA30E}" srcOrd="0" destOrd="0" presId="urn:microsoft.com/office/officeart/2008/layout/NameandTitleOrganizationalChart"/>
    <dgm:cxn modelId="{A3626EE1-0470-4617-9787-58001A0220D9}" type="presParOf" srcId="{36EA4A88-2068-4A09-92E8-0811AB0D4EA2}" destId="{41D58FC1-E7AF-4DC1-8151-A02C2B9631BF}" srcOrd="1" destOrd="0" presId="urn:microsoft.com/office/officeart/2008/layout/NameandTitleOrganizationalChart"/>
    <dgm:cxn modelId="{192E9EDC-00AC-4091-B597-5D676D3EDCD1}" type="presParOf" srcId="{36EA4A88-2068-4A09-92E8-0811AB0D4EA2}" destId="{F6E75339-E9B7-4914-A577-52F4010B5735}" srcOrd="2" destOrd="0" presId="urn:microsoft.com/office/officeart/2008/layout/NameandTitleOrganizationalChart"/>
    <dgm:cxn modelId="{B94B51FB-045A-4730-94D6-2504BB1DC20C}" type="presParOf" srcId="{D4855539-58A9-4CBD-B15C-3AFD1C333E2C}" destId="{269B50AA-A362-4413-B4D6-18FBF67FF7DC}" srcOrd="1" destOrd="0" presId="urn:microsoft.com/office/officeart/2008/layout/NameandTitleOrganizationalChart"/>
    <dgm:cxn modelId="{715FFC0E-75A8-4577-B29E-8E6255609354}" type="presParOf" srcId="{269B50AA-A362-4413-B4D6-18FBF67FF7DC}" destId="{8972BFBD-6FA8-4975-9EE5-636C4D624DB1}" srcOrd="0" destOrd="0" presId="urn:microsoft.com/office/officeart/2008/layout/NameandTitleOrganizationalChart"/>
    <dgm:cxn modelId="{563CC80E-117B-464F-8723-F9F5C6010A5D}" type="presParOf" srcId="{269B50AA-A362-4413-B4D6-18FBF67FF7DC}" destId="{554253A0-CD41-4922-B8D9-E4DE57414DD4}" srcOrd="1" destOrd="0" presId="urn:microsoft.com/office/officeart/2008/layout/NameandTitleOrganizationalChart"/>
    <dgm:cxn modelId="{BAE52BE5-93BC-4DFD-B174-EC8C10D0BBF4}" type="presParOf" srcId="{554253A0-CD41-4922-B8D9-E4DE57414DD4}" destId="{D5A02C00-E09C-41DC-A556-50A15ECD35D2}" srcOrd="0" destOrd="0" presId="urn:microsoft.com/office/officeart/2008/layout/NameandTitleOrganizationalChart"/>
    <dgm:cxn modelId="{98E81633-48C1-411D-8075-FB0EB3B9D06E}" type="presParOf" srcId="{D5A02C00-E09C-41DC-A556-50A15ECD35D2}" destId="{A478EB7C-71C4-493D-849B-C01FA8B3C9BC}" srcOrd="0" destOrd="0" presId="urn:microsoft.com/office/officeart/2008/layout/NameandTitleOrganizationalChart"/>
    <dgm:cxn modelId="{619373C7-FB58-4C0F-8E3A-AFEE1B41A30B}" type="presParOf" srcId="{D5A02C00-E09C-41DC-A556-50A15ECD35D2}" destId="{080B9F41-250A-4BFE-BA11-080CEE2D8512}" srcOrd="1" destOrd="0" presId="urn:microsoft.com/office/officeart/2008/layout/NameandTitleOrganizationalChart"/>
    <dgm:cxn modelId="{D759EE71-A471-48F9-A340-ED5AA5C468E4}" type="presParOf" srcId="{D5A02C00-E09C-41DC-A556-50A15ECD35D2}" destId="{CE45B983-CBD3-478C-BCF4-91EC291173FA}" srcOrd="2" destOrd="0" presId="urn:microsoft.com/office/officeart/2008/layout/NameandTitleOrganizationalChart"/>
    <dgm:cxn modelId="{28719E8D-3FFF-44FD-8CFC-03F269F71033}" type="presParOf" srcId="{554253A0-CD41-4922-B8D9-E4DE57414DD4}" destId="{70B58F4C-CB1A-46B0-80A8-6A0E632D6160}" srcOrd="1" destOrd="0" presId="urn:microsoft.com/office/officeart/2008/layout/NameandTitleOrganizationalChart"/>
    <dgm:cxn modelId="{F042F5D7-5DDD-4D22-85AB-0492D2435695}" type="presParOf" srcId="{554253A0-CD41-4922-B8D9-E4DE57414DD4}" destId="{EEED00AC-96F4-46D2-94AF-03E1BE26ECE8}" srcOrd="2" destOrd="0" presId="urn:microsoft.com/office/officeart/2008/layout/NameandTitleOrganizationalChart"/>
    <dgm:cxn modelId="{4F52EB91-47BB-4058-B0D3-8C81613E88F5}" type="presParOf" srcId="{D4855539-58A9-4CBD-B15C-3AFD1C333E2C}" destId="{209CE8C5-5B26-4886-ABE4-C46B877E1103}" srcOrd="2" destOrd="0" presId="urn:microsoft.com/office/officeart/2008/layout/NameandTitleOrganizationalChart"/>
    <dgm:cxn modelId="{06791C13-4CF3-4566-A58C-6E532A321D9F}" type="presParOf" srcId="{D2E83D30-416A-4F82-8F41-1EC31C17447D}" destId="{88EB8BB9-EEFF-470D-BD18-4EAC8FF6DA9D}" srcOrd="2" destOrd="0" presId="urn:microsoft.com/office/officeart/2008/layout/NameandTitleOrganizationalChart"/>
    <dgm:cxn modelId="{7316C18C-A028-4D90-BEC2-1266DB7C7C25}" type="presParOf" srcId="{D2E83D30-416A-4F82-8F41-1EC31C17447D}" destId="{971F5458-D24C-42E8-AF53-7EDFC84B1E58}" srcOrd="3" destOrd="0" presId="urn:microsoft.com/office/officeart/2008/layout/NameandTitleOrganizationalChart"/>
    <dgm:cxn modelId="{10327FEF-6F0C-4567-A1C0-E08FCDAD43FD}" type="presParOf" srcId="{971F5458-D24C-42E8-AF53-7EDFC84B1E58}" destId="{3DE40BA5-40AB-43D8-8CAE-A2E2E4FDDF95}" srcOrd="0" destOrd="0" presId="urn:microsoft.com/office/officeart/2008/layout/NameandTitleOrganizationalChart"/>
    <dgm:cxn modelId="{56EF2861-445D-4A03-9CAD-76C9547C3AF4}" type="presParOf" srcId="{3DE40BA5-40AB-43D8-8CAE-A2E2E4FDDF95}" destId="{DA2B522A-A279-4BC6-8250-EC8694432EF7}" srcOrd="0" destOrd="0" presId="urn:microsoft.com/office/officeart/2008/layout/NameandTitleOrganizationalChart"/>
    <dgm:cxn modelId="{ECAE0A0A-AB32-4888-9DBE-E02B78BA6898}" type="presParOf" srcId="{3DE40BA5-40AB-43D8-8CAE-A2E2E4FDDF95}" destId="{30AB53E5-1C7E-4B2A-A9DB-281ADAF9852D}" srcOrd="1" destOrd="0" presId="urn:microsoft.com/office/officeart/2008/layout/NameandTitleOrganizationalChart"/>
    <dgm:cxn modelId="{15111AE7-5888-4CF8-A798-582A07B742DF}" type="presParOf" srcId="{3DE40BA5-40AB-43D8-8CAE-A2E2E4FDDF95}" destId="{56603184-81C3-404D-B081-81BE1624E712}" srcOrd="2" destOrd="0" presId="urn:microsoft.com/office/officeart/2008/layout/NameandTitleOrganizationalChart"/>
    <dgm:cxn modelId="{39F1F42A-6AEE-467E-8AAB-8770E75DDC68}" type="presParOf" srcId="{971F5458-D24C-42E8-AF53-7EDFC84B1E58}" destId="{4A373926-1696-42F3-B3BF-7AD5BDBF451F}" srcOrd="1" destOrd="0" presId="urn:microsoft.com/office/officeart/2008/layout/NameandTitleOrganizationalChart"/>
    <dgm:cxn modelId="{7655494A-80B1-43A8-B46D-75E132FBF101}" type="presParOf" srcId="{4A373926-1696-42F3-B3BF-7AD5BDBF451F}" destId="{DD9FADCA-E3E4-44DF-81D7-E9B0AE3ECD79}" srcOrd="0" destOrd="0" presId="urn:microsoft.com/office/officeart/2008/layout/NameandTitleOrganizationalChart"/>
    <dgm:cxn modelId="{057F51DB-2155-4D2F-B036-C1D23B1FDA2E}" type="presParOf" srcId="{4A373926-1696-42F3-B3BF-7AD5BDBF451F}" destId="{0FFED866-18FE-400D-89AD-A1BCA3A917EE}" srcOrd="1" destOrd="0" presId="urn:microsoft.com/office/officeart/2008/layout/NameandTitleOrganizationalChart"/>
    <dgm:cxn modelId="{61279CB6-19A7-40FD-93E2-CA8CDBB4E6AD}" type="presParOf" srcId="{0FFED866-18FE-400D-89AD-A1BCA3A917EE}" destId="{09B1A81F-B380-47FA-90A4-341CAC3573EF}" srcOrd="0" destOrd="0" presId="urn:microsoft.com/office/officeart/2008/layout/NameandTitleOrganizationalChart"/>
    <dgm:cxn modelId="{185FBF43-FFFB-4184-A7EC-25ACC21A0084}" type="presParOf" srcId="{09B1A81F-B380-47FA-90A4-341CAC3573EF}" destId="{7481C0BC-AE48-464B-A64B-A91A44E664DE}" srcOrd="0" destOrd="0" presId="urn:microsoft.com/office/officeart/2008/layout/NameandTitleOrganizationalChart"/>
    <dgm:cxn modelId="{4A3005F6-B708-4773-8FA3-C4082D110CF9}" type="presParOf" srcId="{09B1A81F-B380-47FA-90A4-341CAC3573EF}" destId="{7D0B2990-40D5-4961-9A24-90C8A9F3D21A}" srcOrd="1" destOrd="0" presId="urn:microsoft.com/office/officeart/2008/layout/NameandTitleOrganizationalChart"/>
    <dgm:cxn modelId="{03679A1A-A467-4A36-AF47-DE14EE4E4DDA}" type="presParOf" srcId="{09B1A81F-B380-47FA-90A4-341CAC3573EF}" destId="{79AA9C09-031E-4F91-B36A-360676B3AB3B}" srcOrd="2" destOrd="0" presId="urn:microsoft.com/office/officeart/2008/layout/NameandTitleOrganizationalChart"/>
    <dgm:cxn modelId="{861E3431-32D2-47CC-BAFF-3B3F69397431}" type="presParOf" srcId="{0FFED866-18FE-400D-89AD-A1BCA3A917EE}" destId="{5E8BDAAB-098F-4EF2-8732-60E37A799529}" srcOrd="1" destOrd="0" presId="urn:microsoft.com/office/officeart/2008/layout/NameandTitleOrganizationalChart"/>
    <dgm:cxn modelId="{408ACD51-06A9-4451-AA7D-37414AC5C7B6}" type="presParOf" srcId="{0FFED866-18FE-400D-89AD-A1BCA3A917EE}" destId="{803AFD88-6707-4C37-9D86-4FB010639614}" srcOrd="2" destOrd="0" presId="urn:microsoft.com/office/officeart/2008/layout/NameandTitleOrganizationalChart"/>
    <dgm:cxn modelId="{A54ABC30-8035-4D3B-8354-881F70E4067A}" type="presParOf" srcId="{4A373926-1696-42F3-B3BF-7AD5BDBF451F}" destId="{71362FAA-B894-4509-8782-B09BD9B95A7C}" srcOrd="2" destOrd="0" presId="urn:microsoft.com/office/officeart/2008/layout/NameandTitleOrganizationalChart"/>
    <dgm:cxn modelId="{7F720ED7-2260-4C3B-9B49-8C9418C26C50}" type="presParOf" srcId="{4A373926-1696-42F3-B3BF-7AD5BDBF451F}" destId="{62227835-9E00-4BDA-BD76-45BC7A5C1808}" srcOrd="3" destOrd="0" presId="urn:microsoft.com/office/officeart/2008/layout/NameandTitleOrganizationalChart"/>
    <dgm:cxn modelId="{1E835C59-BBA6-488B-AE61-FCAF4D13F8F0}" type="presParOf" srcId="{62227835-9E00-4BDA-BD76-45BC7A5C1808}" destId="{BC7F29E6-037A-41A4-895D-A41C3B85A3A1}" srcOrd="0" destOrd="0" presId="urn:microsoft.com/office/officeart/2008/layout/NameandTitleOrganizationalChart"/>
    <dgm:cxn modelId="{4E023CE8-F4AC-4421-8B31-EDDB674A7A03}" type="presParOf" srcId="{BC7F29E6-037A-41A4-895D-A41C3B85A3A1}" destId="{4A1DE2D6-514B-4466-8AD6-1350E13C23EF}" srcOrd="0" destOrd="0" presId="urn:microsoft.com/office/officeart/2008/layout/NameandTitleOrganizationalChart"/>
    <dgm:cxn modelId="{0A2F11CA-33F6-4FF3-AB06-235310086A52}" type="presParOf" srcId="{BC7F29E6-037A-41A4-895D-A41C3B85A3A1}" destId="{11C7F0BD-7BB2-439C-87F5-20633CA84B94}" srcOrd="1" destOrd="0" presId="urn:microsoft.com/office/officeart/2008/layout/NameandTitleOrganizationalChart"/>
    <dgm:cxn modelId="{47FAFE4E-70BE-438B-A6D7-D6E2861914B8}" type="presParOf" srcId="{BC7F29E6-037A-41A4-895D-A41C3B85A3A1}" destId="{9A977C89-AC56-4955-A1D7-7B354BD6D1A3}" srcOrd="2" destOrd="0" presId="urn:microsoft.com/office/officeart/2008/layout/NameandTitleOrganizationalChart"/>
    <dgm:cxn modelId="{24E3E3D6-0542-4860-9B93-EBAF566B08B2}" type="presParOf" srcId="{62227835-9E00-4BDA-BD76-45BC7A5C1808}" destId="{212BCEE5-D043-4152-A84B-E239A328D7E5}" srcOrd="1" destOrd="0" presId="urn:microsoft.com/office/officeart/2008/layout/NameandTitleOrganizationalChart"/>
    <dgm:cxn modelId="{CC317403-6139-4813-92E4-F19DADDDCDA4}" type="presParOf" srcId="{62227835-9E00-4BDA-BD76-45BC7A5C1808}" destId="{631AE0B0-D29B-432C-A201-1445F071D74B}" srcOrd="2" destOrd="0" presId="urn:microsoft.com/office/officeart/2008/layout/NameandTitleOrganizationalChart"/>
    <dgm:cxn modelId="{B9BC2228-F2A6-412F-B853-0CD93E6F3B5C}" type="presParOf" srcId="{971F5458-D24C-42E8-AF53-7EDFC84B1E58}" destId="{FE9AFE2C-84D2-42F9-BA62-2B5DD863CA55}" srcOrd="2" destOrd="0" presId="urn:microsoft.com/office/officeart/2008/layout/NameandTitleOrganizationalChart"/>
    <dgm:cxn modelId="{3667EB81-8FE7-4BB8-BDC9-2CA78D08A029}" type="presParOf" srcId="{521DF3E2-6693-4773-8E24-D70D29E70342}" destId="{13277E91-D013-48D5-88A5-E23F1C57F1D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5C526E-D6D0-4D8D-AA1C-C089EFB1C2AF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B952D91-CDC1-44FC-9605-1EC225AE657E}">
      <dgm:prSet custT="1"/>
      <dgm:spPr>
        <a:solidFill>
          <a:srgbClr val="48929B"/>
        </a:solidFill>
      </dgm:spPr>
      <dgm:t>
        <a:bodyPr/>
        <a:lstStyle/>
        <a:p>
          <a:r>
            <a:rPr lang="en-US" sz="2000"/>
            <a:t>Structure</a:t>
          </a:r>
        </a:p>
      </dgm:t>
    </dgm:pt>
    <dgm:pt modelId="{7B6DC2DD-787C-4589-BEC0-DBD2603793B4}" type="parTrans" cxnId="{C479F018-6619-4C9B-834C-43CFE6C60809}">
      <dgm:prSet/>
      <dgm:spPr/>
      <dgm:t>
        <a:bodyPr/>
        <a:lstStyle/>
        <a:p>
          <a:endParaRPr lang="en-US"/>
        </a:p>
      </dgm:t>
    </dgm:pt>
    <dgm:pt modelId="{FB102C8C-28E5-4462-8A15-DE9B51843A2C}" type="sibTrans" cxnId="{C479F018-6619-4C9B-834C-43CFE6C6080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AAFBE1A7-390D-4F47-8017-6C407FDAC76B}">
      <dgm:prSet custT="1"/>
      <dgm:spPr>
        <a:solidFill>
          <a:srgbClr val="E0CB06"/>
        </a:solidFill>
      </dgm:spPr>
      <dgm:t>
        <a:bodyPr/>
        <a:lstStyle/>
        <a:p>
          <a:r>
            <a:rPr lang="en-US" sz="1800"/>
            <a:t>Connectivity</a:t>
          </a:r>
        </a:p>
      </dgm:t>
    </dgm:pt>
    <dgm:pt modelId="{05FC19A8-A71E-4169-8D14-703A143487C8}" type="parTrans" cxnId="{977126C8-6440-4E85-A385-F632A79044AD}">
      <dgm:prSet/>
      <dgm:spPr/>
      <dgm:t>
        <a:bodyPr/>
        <a:lstStyle/>
        <a:p>
          <a:endParaRPr lang="en-US"/>
        </a:p>
      </dgm:t>
    </dgm:pt>
    <dgm:pt modelId="{F567B9E8-0101-429A-A6CD-10FFCAFB829D}" type="sibTrans" cxnId="{977126C8-6440-4E85-A385-F632A79044AD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ABF07D98-BAE2-4218-920F-55361BCD1D9F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Interfaces w/ Terminal Block</a:t>
          </a:r>
        </a:p>
      </dgm:t>
    </dgm:pt>
    <dgm:pt modelId="{D80E2398-234F-4B2C-A2F2-D2CBF3F64C0B}" type="parTrans" cxnId="{6D2544D6-7C38-45C5-9ACF-D425F3D7CB94}">
      <dgm:prSet/>
      <dgm:spPr/>
      <dgm:t>
        <a:bodyPr/>
        <a:lstStyle/>
        <a:p>
          <a:endParaRPr lang="en-US"/>
        </a:p>
      </dgm:t>
    </dgm:pt>
    <dgm:pt modelId="{3E30D78D-1EFF-4FB5-9ABC-DA03D5D49006}" type="sibTrans" cxnId="{6D2544D6-7C38-45C5-9ACF-D425F3D7CB94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29E8B339-DEB0-4E92-845A-0D9959CFA87C}">
      <dgm:prSet custT="1"/>
      <dgm:spPr>
        <a:solidFill>
          <a:srgbClr val="E0CB06"/>
        </a:solidFill>
      </dgm:spPr>
      <dgm:t>
        <a:bodyPr/>
        <a:lstStyle/>
        <a:p>
          <a:r>
            <a:rPr lang="en-US" sz="1800"/>
            <a:t>Accessibility</a:t>
          </a:r>
        </a:p>
      </dgm:t>
    </dgm:pt>
    <dgm:pt modelId="{63B9D3CA-2BBD-47E2-92D0-09919F776D1D}" type="parTrans" cxnId="{2F2A9AF8-4B8A-41ED-81BE-01A00CCD1C59}">
      <dgm:prSet/>
      <dgm:spPr/>
      <dgm:t>
        <a:bodyPr/>
        <a:lstStyle/>
        <a:p>
          <a:endParaRPr lang="en-US"/>
        </a:p>
      </dgm:t>
    </dgm:pt>
    <dgm:pt modelId="{ED4CB4F8-79B5-44C0-9284-076E4C040512}" type="sibTrans" cxnId="{2F2A9AF8-4B8A-41ED-81BE-01A00CCD1C59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53D8C303-3378-4E97-8EAB-431B2814DBA9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Maneuvered</a:t>
          </a:r>
        </a:p>
        <a:p>
          <a:r>
            <a:rPr lang="en-US" sz="1600"/>
            <a:t>Easily</a:t>
          </a:r>
        </a:p>
      </dgm:t>
    </dgm:pt>
    <dgm:pt modelId="{6B4DA608-5564-444C-9410-B294D4073FB5}" type="parTrans" cxnId="{BC061D07-3A4E-4DEB-836A-B8444FECC921}">
      <dgm:prSet/>
      <dgm:spPr/>
      <dgm:t>
        <a:bodyPr/>
        <a:lstStyle/>
        <a:p>
          <a:endParaRPr lang="en-US"/>
        </a:p>
      </dgm:t>
    </dgm:pt>
    <dgm:pt modelId="{3100B391-A9D3-47F9-BB76-9B6D6E4B56DD}" type="sibTrans" cxnId="{BC061D07-3A4E-4DEB-836A-B8444FECC921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E81A2A9E-827E-4F90-A73D-B168DE47DD83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Has Access to Internal Connections</a:t>
          </a:r>
        </a:p>
      </dgm:t>
    </dgm:pt>
    <dgm:pt modelId="{D921D5F3-5245-4FE2-AEE4-D23D6861D5DD}" type="parTrans" cxnId="{21BD9269-6398-420E-A679-C47A0784473B}">
      <dgm:prSet/>
      <dgm:spPr/>
      <dgm:t>
        <a:bodyPr/>
        <a:lstStyle/>
        <a:p>
          <a:endParaRPr lang="en-US"/>
        </a:p>
      </dgm:t>
    </dgm:pt>
    <dgm:pt modelId="{9259EC19-71B1-4AA3-AADE-5FE42E29BB96}" type="sibTrans" cxnId="{21BD9269-6398-420E-A679-C47A0784473B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B10EB658-7646-4FEE-85F0-10AF3C36EBB4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Visible via View Ports</a:t>
          </a:r>
        </a:p>
      </dgm:t>
    </dgm:pt>
    <dgm:pt modelId="{CA7DB674-6978-4100-A8C1-4F5942F2D1B9}" type="parTrans" cxnId="{2FBDEAB7-D30E-4661-BEC6-6C580D4C40F7}">
      <dgm:prSet/>
      <dgm:spPr/>
      <dgm:t>
        <a:bodyPr/>
        <a:lstStyle/>
        <a:p>
          <a:endParaRPr lang="en-US"/>
        </a:p>
      </dgm:t>
    </dgm:pt>
    <dgm:pt modelId="{D1B006DE-2F88-4A85-A171-CC40A45EC817}" type="sibTrans" cxnId="{2FBDEAB7-D30E-4661-BEC6-6C580D4C40F7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3246DEF-0722-4A63-B08D-FFCB12DE386E}">
      <dgm:prSet custT="1"/>
      <dgm:spPr>
        <a:solidFill>
          <a:srgbClr val="E0CB06"/>
        </a:solidFill>
      </dgm:spPr>
      <dgm:t>
        <a:bodyPr/>
        <a:lstStyle/>
        <a:p>
          <a:r>
            <a:rPr lang="en-US" sz="1800"/>
            <a:t>Adaptability</a:t>
          </a:r>
        </a:p>
      </dgm:t>
    </dgm:pt>
    <dgm:pt modelId="{F7D2266C-F88A-4D93-8AB1-346CF030B0C2}" type="parTrans" cxnId="{CA888175-7D88-4B67-AA6C-B552C0B2C975}">
      <dgm:prSet/>
      <dgm:spPr/>
      <dgm:t>
        <a:bodyPr/>
        <a:lstStyle/>
        <a:p>
          <a:endParaRPr lang="en-US"/>
        </a:p>
      </dgm:t>
    </dgm:pt>
    <dgm:pt modelId="{8E426369-055E-4FFF-B50E-8CDB8ADB2AAC}" type="sibTrans" cxnId="{CA888175-7D88-4B67-AA6C-B552C0B2C975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476C9836-3890-4606-9972-9FC22DBC9537}">
      <dgm:prSet custT="1"/>
      <dgm:spPr>
        <a:solidFill>
          <a:srgbClr val="682860"/>
        </a:solidFill>
      </dgm:spPr>
      <dgm:t>
        <a:bodyPr/>
        <a:lstStyle/>
        <a:p>
          <a:r>
            <a:rPr lang="en-US" sz="1600"/>
            <a:t>Scalable</a:t>
          </a:r>
        </a:p>
      </dgm:t>
    </dgm:pt>
    <dgm:pt modelId="{1BFF81A1-304A-4FB5-B83A-A563080E2B20}" type="parTrans" cxnId="{3D34208B-38D9-4522-A962-F1CDA2F719D4}">
      <dgm:prSet/>
      <dgm:spPr/>
      <dgm:t>
        <a:bodyPr/>
        <a:lstStyle/>
        <a:p>
          <a:endParaRPr lang="en-US"/>
        </a:p>
      </dgm:t>
    </dgm:pt>
    <dgm:pt modelId="{D2184B12-DBB2-454F-9AEC-DBDD28A2B0C2}" type="sibTrans" cxnId="{3D34208B-38D9-4522-A962-F1CDA2F719D4}">
      <dgm:prSet/>
      <dgm:spPr>
        <a:noFill/>
        <a:ln>
          <a:noFill/>
        </a:ln>
      </dgm:spPr>
      <dgm:t>
        <a:bodyPr/>
        <a:lstStyle/>
        <a:p>
          <a:endParaRPr lang="en-US"/>
        </a:p>
      </dgm:t>
    </dgm:pt>
    <dgm:pt modelId="{7D3D3543-E951-4F4A-B44D-7A0B80944122}" type="pres">
      <dgm:prSet presAssocID="{4B5C526E-D6D0-4D8D-AA1C-C089EFB1C2A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21DF3E2-6693-4773-8E24-D70D29E70342}" type="pres">
      <dgm:prSet presAssocID="{EB952D91-CDC1-44FC-9605-1EC225AE657E}" presName="hierRoot1" presStyleCnt="0">
        <dgm:presLayoutVars>
          <dgm:hierBranch/>
        </dgm:presLayoutVars>
      </dgm:prSet>
      <dgm:spPr/>
    </dgm:pt>
    <dgm:pt modelId="{722861F3-9326-49B1-ADDC-9CA14EE1D9FC}" type="pres">
      <dgm:prSet presAssocID="{EB952D91-CDC1-44FC-9605-1EC225AE657E}" presName="rootComposite1" presStyleCnt="0"/>
      <dgm:spPr/>
    </dgm:pt>
    <dgm:pt modelId="{8DED8A27-8CB0-4BFA-8806-2570A735B0F0}" type="pres">
      <dgm:prSet presAssocID="{EB952D91-CDC1-44FC-9605-1EC225AE657E}" presName="rootText1" presStyleLbl="node0" presStyleIdx="0" presStyleCnt="1" custScaleX="113547" custScaleY="129106">
        <dgm:presLayoutVars>
          <dgm:chMax/>
          <dgm:chPref val="3"/>
        </dgm:presLayoutVars>
      </dgm:prSet>
      <dgm:spPr/>
    </dgm:pt>
    <dgm:pt modelId="{637478D7-8B0D-42AD-B241-FA00C64B77C2}" type="pres">
      <dgm:prSet presAssocID="{EB952D91-CDC1-44FC-9605-1EC225AE657E}" presName="titleText1" presStyleLbl="fgAcc0" presStyleIdx="0" presStyleCnt="1" custLinFactNeighborX="-806">
        <dgm:presLayoutVars>
          <dgm:chMax val="0"/>
          <dgm:chPref val="0"/>
        </dgm:presLayoutVars>
      </dgm:prSet>
      <dgm:spPr/>
    </dgm:pt>
    <dgm:pt modelId="{9DC11ADA-D5C6-45CA-8F01-D0B630F81A10}" type="pres">
      <dgm:prSet presAssocID="{EB952D91-CDC1-44FC-9605-1EC225AE657E}" presName="rootConnector1" presStyleLbl="node1" presStyleIdx="0" presStyleCnt="8"/>
      <dgm:spPr/>
    </dgm:pt>
    <dgm:pt modelId="{D2E83D30-416A-4F82-8F41-1EC31C17447D}" type="pres">
      <dgm:prSet presAssocID="{EB952D91-CDC1-44FC-9605-1EC225AE657E}" presName="hierChild2" presStyleCnt="0"/>
      <dgm:spPr/>
    </dgm:pt>
    <dgm:pt modelId="{6B4DF48F-6470-462A-ACE8-522882318E7D}" type="pres">
      <dgm:prSet presAssocID="{05FC19A8-A71E-4169-8D14-703A143487C8}" presName="Name35" presStyleLbl="parChTrans1D2" presStyleIdx="0" presStyleCnt="3"/>
      <dgm:spPr/>
    </dgm:pt>
    <dgm:pt modelId="{86764B28-D857-495B-A28A-C84123D98320}" type="pres">
      <dgm:prSet presAssocID="{AAFBE1A7-390D-4F47-8017-6C407FDAC76B}" presName="hierRoot2" presStyleCnt="0">
        <dgm:presLayoutVars>
          <dgm:hierBranch val="init"/>
        </dgm:presLayoutVars>
      </dgm:prSet>
      <dgm:spPr/>
    </dgm:pt>
    <dgm:pt modelId="{5C0B10A8-9B1C-4755-8B3D-35F7FF39F44F}" type="pres">
      <dgm:prSet presAssocID="{AAFBE1A7-390D-4F47-8017-6C407FDAC76B}" presName="rootComposite" presStyleCnt="0"/>
      <dgm:spPr/>
    </dgm:pt>
    <dgm:pt modelId="{0909DB68-1F79-46BF-86BD-C5A6D3062285}" type="pres">
      <dgm:prSet presAssocID="{AAFBE1A7-390D-4F47-8017-6C407FDAC76B}" presName="rootText" presStyleLbl="node1" presStyleIdx="0" presStyleCnt="8">
        <dgm:presLayoutVars>
          <dgm:chMax/>
          <dgm:chPref val="3"/>
        </dgm:presLayoutVars>
      </dgm:prSet>
      <dgm:spPr/>
    </dgm:pt>
    <dgm:pt modelId="{E0DDB7A5-0933-48F3-AF8B-0999C9DC3920}" type="pres">
      <dgm:prSet presAssocID="{AAFBE1A7-390D-4F47-8017-6C407FDAC76B}" presName="titleText2" presStyleLbl="fgAcc1" presStyleIdx="0" presStyleCnt="8">
        <dgm:presLayoutVars>
          <dgm:chMax val="0"/>
          <dgm:chPref val="0"/>
        </dgm:presLayoutVars>
      </dgm:prSet>
      <dgm:spPr/>
    </dgm:pt>
    <dgm:pt modelId="{6293C95D-3231-4ABA-95DA-1E9AA9E08391}" type="pres">
      <dgm:prSet presAssocID="{AAFBE1A7-390D-4F47-8017-6C407FDAC76B}" presName="rootConnector" presStyleLbl="node2" presStyleIdx="0" presStyleCnt="0"/>
      <dgm:spPr/>
    </dgm:pt>
    <dgm:pt modelId="{1C642B51-7C90-4017-9129-BA0E9E081B8A}" type="pres">
      <dgm:prSet presAssocID="{AAFBE1A7-390D-4F47-8017-6C407FDAC76B}" presName="hierChild4" presStyleCnt="0"/>
      <dgm:spPr/>
    </dgm:pt>
    <dgm:pt modelId="{39C9BE50-A368-48D6-ADF8-60344D420474}" type="pres">
      <dgm:prSet presAssocID="{D80E2398-234F-4B2C-A2F2-D2CBF3F64C0B}" presName="Name37" presStyleLbl="parChTrans1D3" presStyleIdx="0" presStyleCnt="5"/>
      <dgm:spPr/>
    </dgm:pt>
    <dgm:pt modelId="{33047CD0-E078-4B97-8252-C8B917D6921B}" type="pres">
      <dgm:prSet presAssocID="{ABF07D98-BAE2-4218-920F-55361BCD1D9F}" presName="hierRoot2" presStyleCnt="0">
        <dgm:presLayoutVars>
          <dgm:hierBranch val="init"/>
        </dgm:presLayoutVars>
      </dgm:prSet>
      <dgm:spPr/>
    </dgm:pt>
    <dgm:pt modelId="{80A4F113-F3A4-4016-931E-6BDF12D11488}" type="pres">
      <dgm:prSet presAssocID="{ABF07D98-BAE2-4218-920F-55361BCD1D9F}" presName="rootComposite" presStyleCnt="0"/>
      <dgm:spPr/>
    </dgm:pt>
    <dgm:pt modelId="{BE74C277-56BC-40D5-941A-D5973EC07E7E}" type="pres">
      <dgm:prSet presAssocID="{ABF07D98-BAE2-4218-920F-55361BCD1D9F}" presName="rootText" presStyleLbl="node1" presStyleIdx="1" presStyleCnt="8" custScaleX="121545" custScaleY="124442" custLinFactNeighborX="-4725">
        <dgm:presLayoutVars>
          <dgm:chMax/>
          <dgm:chPref val="3"/>
        </dgm:presLayoutVars>
      </dgm:prSet>
      <dgm:spPr/>
    </dgm:pt>
    <dgm:pt modelId="{CC730DD1-0F76-4360-9B5C-805204AAE4F5}" type="pres">
      <dgm:prSet presAssocID="{ABF07D98-BAE2-4218-920F-55361BCD1D9F}" presName="titleText2" presStyleLbl="fgAcc1" presStyleIdx="1" presStyleCnt="8">
        <dgm:presLayoutVars>
          <dgm:chMax val="0"/>
          <dgm:chPref val="0"/>
        </dgm:presLayoutVars>
      </dgm:prSet>
      <dgm:spPr/>
    </dgm:pt>
    <dgm:pt modelId="{84B7700B-9D9D-46F0-9AF5-5CC0F6D43C31}" type="pres">
      <dgm:prSet presAssocID="{ABF07D98-BAE2-4218-920F-55361BCD1D9F}" presName="rootConnector" presStyleLbl="node3" presStyleIdx="0" presStyleCnt="0"/>
      <dgm:spPr/>
    </dgm:pt>
    <dgm:pt modelId="{9C069FBD-8AF5-4BB7-9D0C-8B96165617CA}" type="pres">
      <dgm:prSet presAssocID="{ABF07D98-BAE2-4218-920F-55361BCD1D9F}" presName="hierChild4" presStyleCnt="0"/>
      <dgm:spPr/>
    </dgm:pt>
    <dgm:pt modelId="{51734C62-2A3C-42ED-88C0-7F7F6C591A3F}" type="pres">
      <dgm:prSet presAssocID="{ABF07D98-BAE2-4218-920F-55361BCD1D9F}" presName="hierChild5" presStyleCnt="0"/>
      <dgm:spPr/>
    </dgm:pt>
    <dgm:pt modelId="{F6C07DFD-517B-4D98-8FBD-8AE05C41DCE3}" type="pres">
      <dgm:prSet presAssocID="{AAFBE1A7-390D-4F47-8017-6C407FDAC76B}" presName="hierChild5" presStyleCnt="0"/>
      <dgm:spPr/>
    </dgm:pt>
    <dgm:pt modelId="{BF63697B-8685-4635-8898-F11767EB1BAE}" type="pres">
      <dgm:prSet presAssocID="{63B9D3CA-2BBD-47E2-92D0-09919F776D1D}" presName="Name35" presStyleLbl="parChTrans1D2" presStyleIdx="1" presStyleCnt="3"/>
      <dgm:spPr/>
    </dgm:pt>
    <dgm:pt modelId="{CC6F8937-57F9-4DD0-B285-FEDC46152774}" type="pres">
      <dgm:prSet presAssocID="{29E8B339-DEB0-4E92-845A-0D9959CFA87C}" presName="hierRoot2" presStyleCnt="0">
        <dgm:presLayoutVars>
          <dgm:hierBranch val="init"/>
        </dgm:presLayoutVars>
      </dgm:prSet>
      <dgm:spPr/>
    </dgm:pt>
    <dgm:pt modelId="{493874C4-D00E-41DB-8565-081EEC7DA9A4}" type="pres">
      <dgm:prSet presAssocID="{29E8B339-DEB0-4E92-845A-0D9959CFA87C}" presName="rootComposite" presStyleCnt="0"/>
      <dgm:spPr/>
    </dgm:pt>
    <dgm:pt modelId="{3A21FC35-8A62-40AA-A6A4-1BA1F7C68FBD}" type="pres">
      <dgm:prSet presAssocID="{29E8B339-DEB0-4E92-845A-0D9959CFA87C}" presName="rootText" presStyleLbl="node1" presStyleIdx="2" presStyleCnt="8" custLinFactNeighborX="3375">
        <dgm:presLayoutVars>
          <dgm:chMax/>
          <dgm:chPref val="3"/>
        </dgm:presLayoutVars>
      </dgm:prSet>
      <dgm:spPr/>
    </dgm:pt>
    <dgm:pt modelId="{E8EB35E0-0BEB-43C3-BAB2-2CC2E2104490}" type="pres">
      <dgm:prSet presAssocID="{29E8B339-DEB0-4E92-845A-0D9959CFA87C}" presName="titleText2" presStyleLbl="fgAcc1" presStyleIdx="2" presStyleCnt="8">
        <dgm:presLayoutVars>
          <dgm:chMax val="0"/>
          <dgm:chPref val="0"/>
        </dgm:presLayoutVars>
      </dgm:prSet>
      <dgm:spPr/>
    </dgm:pt>
    <dgm:pt modelId="{6597943E-56C1-42B2-B4AB-0FBD666CEA44}" type="pres">
      <dgm:prSet presAssocID="{29E8B339-DEB0-4E92-845A-0D9959CFA87C}" presName="rootConnector" presStyleLbl="node2" presStyleIdx="0" presStyleCnt="0"/>
      <dgm:spPr/>
    </dgm:pt>
    <dgm:pt modelId="{BD0B5AFA-9055-4B06-A020-29F393087B74}" type="pres">
      <dgm:prSet presAssocID="{29E8B339-DEB0-4E92-845A-0D9959CFA87C}" presName="hierChild4" presStyleCnt="0"/>
      <dgm:spPr/>
    </dgm:pt>
    <dgm:pt modelId="{3B34DDF2-95E1-4537-BC5F-C99C0EB84B1F}" type="pres">
      <dgm:prSet presAssocID="{6B4DA608-5564-444C-9410-B294D4073FB5}" presName="Name37" presStyleLbl="parChTrans1D3" presStyleIdx="1" presStyleCnt="5"/>
      <dgm:spPr/>
    </dgm:pt>
    <dgm:pt modelId="{7424DD42-E7B5-498F-AD9B-FA08CEAFDF9B}" type="pres">
      <dgm:prSet presAssocID="{53D8C303-3378-4E97-8EAB-431B2814DBA9}" presName="hierRoot2" presStyleCnt="0">
        <dgm:presLayoutVars>
          <dgm:hierBranch val="init"/>
        </dgm:presLayoutVars>
      </dgm:prSet>
      <dgm:spPr/>
    </dgm:pt>
    <dgm:pt modelId="{7525DC07-4945-4994-91B2-1F4A7DBE2ABA}" type="pres">
      <dgm:prSet presAssocID="{53D8C303-3378-4E97-8EAB-431B2814DBA9}" presName="rootComposite" presStyleCnt="0"/>
      <dgm:spPr/>
    </dgm:pt>
    <dgm:pt modelId="{D1FB550D-6D56-41D4-B968-BFB3189DF099}" type="pres">
      <dgm:prSet presAssocID="{53D8C303-3378-4E97-8EAB-431B2814DBA9}" presName="rootText" presStyleLbl="node1" presStyleIdx="3" presStyleCnt="8" custScaleX="121545" custScaleY="124442" custLinFactNeighborY="1303">
        <dgm:presLayoutVars>
          <dgm:chMax/>
          <dgm:chPref val="3"/>
        </dgm:presLayoutVars>
      </dgm:prSet>
      <dgm:spPr/>
    </dgm:pt>
    <dgm:pt modelId="{7D9C5700-EC58-43A9-8D00-EC20867BC168}" type="pres">
      <dgm:prSet presAssocID="{53D8C303-3378-4E97-8EAB-431B2814DBA9}" presName="titleText2" presStyleLbl="fgAcc1" presStyleIdx="3" presStyleCnt="8">
        <dgm:presLayoutVars>
          <dgm:chMax val="0"/>
          <dgm:chPref val="0"/>
        </dgm:presLayoutVars>
      </dgm:prSet>
      <dgm:spPr/>
    </dgm:pt>
    <dgm:pt modelId="{BB0099A7-D7E2-4280-90BD-3ACCF56E465F}" type="pres">
      <dgm:prSet presAssocID="{53D8C303-3378-4E97-8EAB-431B2814DBA9}" presName="rootConnector" presStyleLbl="node3" presStyleIdx="0" presStyleCnt="0"/>
      <dgm:spPr/>
    </dgm:pt>
    <dgm:pt modelId="{F9A0F8D6-C223-4FDE-A332-5C3CDE3AC849}" type="pres">
      <dgm:prSet presAssocID="{53D8C303-3378-4E97-8EAB-431B2814DBA9}" presName="hierChild4" presStyleCnt="0"/>
      <dgm:spPr/>
    </dgm:pt>
    <dgm:pt modelId="{4EA1AFE1-E0F5-4157-9183-9D57746C7249}" type="pres">
      <dgm:prSet presAssocID="{53D8C303-3378-4E97-8EAB-431B2814DBA9}" presName="hierChild5" presStyleCnt="0"/>
      <dgm:spPr/>
    </dgm:pt>
    <dgm:pt modelId="{50B53F78-7C18-47EA-8771-5C750A4F60FD}" type="pres">
      <dgm:prSet presAssocID="{D921D5F3-5245-4FE2-AEE4-D23D6861D5DD}" presName="Name37" presStyleLbl="parChTrans1D3" presStyleIdx="2" presStyleCnt="5"/>
      <dgm:spPr/>
    </dgm:pt>
    <dgm:pt modelId="{82604481-DC8D-4448-A066-C4FFC39FFC78}" type="pres">
      <dgm:prSet presAssocID="{E81A2A9E-827E-4F90-A73D-B168DE47DD83}" presName="hierRoot2" presStyleCnt="0">
        <dgm:presLayoutVars>
          <dgm:hierBranch val="init"/>
        </dgm:presLayoutVars>
      </dgm:prSet>
      <dgm:spPr/>
    </dgm:pt>
    <dgm:pt modelId="{4DAA3C70-F0BE-4E1C-801E-B08E9B578604}" type="pres">
      <dgm:prSet presAssocID="{E81A2A9E-827E-4F90-A73D-B168DE47DD83}" presName="rootComposite" presStyleCnt="0"/>
      <dgm:spPr/>
    </dgm:pt>
    <dgm:pt modelId="{8090E8B2-28F6-48AD-9D64-F2B037F52B81}" type="pres">
      <dgm:prSet presAssocID="{E81A2A9E-827E-4F90-A73D-B168DE47DD83}" presName="rootText" presStyleLbl="node1" presStyleIdx="4" presStyleCnt="8" custScaleX="121545" custScaleY="124442" custLinFactNeighborX="-1974" custLinFactNeighborY="1303">
        <dgm:presLayoutVars>
          <dgm:chMax/>
          <dgm:chPref val="3"/>
        </dgm:presLayoutVars>
      </dgm:prSet>
      <dgm:spPr/>
    </dgm:pt>
    <dgm:pt modelId="{9D33E5DC-D688-4E70-A883-CFF37BE0D584}" type="pres">
      <dgm:prSet presAssocID="{E81A2A9E-827E-4F90-A73D-B168DE47DD83}" presName="titleText2" presStyleLbl="fgAcc1" presStyleIdx="4" presStyleCnt="8">
        <dgm:presLayoutVars>
          <dgm:chMax val="0"/>
          <dgm:chPref val="0"/>
        </dgm:presLayoutVars>
      </dgm:prSet>
      <dgm:spPr/>
    </dgm:pt>
    <dgm:pt modelId="{C95B87E9-3F53-4182-BE0A-A442717078B1}" type="pres">
      <dgm:prSet presAssocID="{E81A2A9E-827E-4F90-A73D-B168DE47DD83}" presName="rootConnector" presStyleLbl="node3" presStyleIdx="0" presStyleCnt="0"/>
      <dgm:spPr/>
    </dgm:pt>
    <dgm:pt modelId="{08F3A13B-3F37-471D-8EB7-B17B12ACCEB0}" type="pres">
      <dgm:prSet presAssocID="{E81A2A9E-827E-4F90-A73D-B168DE47DD83}" presName="hierChild4" presStyleCnt="0"/>
      <dgm:spPr/>
    </dgm:pt>
    <dgm:pt modelId="{08900E4B-3ECB-4674-83A1-94D1829BC1F2}" type="pres">
      <dgm:prSet presAssocID="{E81A2A9E-827E-4F90-A73D-B168DE47DD83}" presName="hierChild5" presStyleCnt="0"/>
      <dgm:spPr/>
    </dgm:pt>
    <dgm:pt modelId="{1C482B4E-C9C0-4DC3-9B65-6CD93D325D59}" type="pres">
      <dgm:prSet presAssocID="{CA7DB674-6978-4100-A8C1-4F5942F2D1B9}" presName="Name37" presStyleLbl="parChTrans1D3" presStyleIdx="3" presStyleCnt="5"/>
      <dgm:spPr/>
    </dgm:pt>
    <dgm:pt modelId="{68534746-2ECD-45DD-B56B-797FEB453EE6}" type="pres">
      <dgm:prSet presAssocID="{B10EB658-7646-4FEE-85F0-10AF3C36EBB4}" presName="hierRoot2" presStyleCnt="0">
        <dgm:presLayoutVars>
          <dgm:hierBranch val="init"/>
        </dgm:presLayoutVars>
      </dgm:prSet>
      <dgm:spPr/>
    </dgm:pt>
    <dgm:pt modelId="{1C60AE63-07F6-491B-9BBE-5D2E8B7E5189}" type="pres">
      <dgm:prSet presAssocID="{B10EB658-7646-4FEE-85F0-10AF3C36EBB4}" presName="rootComposite" presStyleCnt="0"/>
      <dgm:spPr/>
    </dgm:pt>
    <dgm:pt modelId="{9F655498-5358-4CA4-95B2-F6A097138954}" type="pres">
      <dgm:prSet presAssocID="{B10EB658-7646-4FEE-85F0-10AF3C36EBB4}" presName="rootText" presStyleLbl="node1" presStyleIdx="5" presStyleCnt="8" custScaleX="121545" custScaleY="124442" custLinFactNeighborX="-2024" custLinFactNeighborY="1303">
        <dgm:presLayoutVars>
          <dgm:chMax/>
          <dgm:chPref val="3"/>
        </dgm:presLayoutVars>
      </dgm:prSet>
      <dgm:spPr/>
    </dgm:pt>
    <dgm:pt modelId="{D2B75FFF-239C-4080-9A82-1F5C139BDC7F}" type="pres">
      <dgm:prSet presAssocID="{B10EB658-7646-4FEE-85F0-10AF3C36EBB4}" presName="titleText2" presStyleLbl="fgAcc1" presStyleIdx="5" presStyleCnt="8">
        <dgm:presLayoutVars>
          <dgm:chMax val="0"/>
          <dgm:chPref val="0"/>
        </dgm:presLayoutVars>
      </dgm:prSet>
      <dgm:spPr/>
    </dgm:pt>
    <dgm:pt modelId="{B261F4E8-0CC5-4348-B379-53C2C0A7A895}" type="pres">
      <dgm:prSet presAssocID="{B10EB658-7646-4FEE-85F0-10AF3C36EBB4}" presName="rootConnector" presStyleLbl="node3" presStyleIdx="0" presStyleCnt="0"/>
      <dgm:spPr/>
    </dgm:pt>
    <dgm:pt modelId="{5DEEF837-A4C7-45D3-8998-C45B2DE13029}" type="pres">
      <dgm:prSet presAssocID="{B10EB658-7646-4FEE-85F0-10AF3C36EBB4}" presName="hierChild4" presStyleCnt="0"/>
      <dgm:spPr/>
    </dgm:pt>
    <dgm:pt modelId="{4069892B-BB32-49BB-86B2-49F510BA963E}" type="pres">
      <dgm:prSet presAssocID="{B10EB658-7646-4FEE-85F0-10AF3C36EBB4}" presName="hierChild5" presStyleCnt="0"/>
      <dgm:spPr/>
    </dgm:pt>
    <dgm:pt modelId="{226F3EEA-CD9F-41EB-A8D4-FFB4673E1D6D}" type="pres">
      <dgm:prSet presAssocID="{29E8B339-DEB0-4E92-845A-0D9959CFA87C}" presName="hierChild5" presStyleCnt="0"/>
      <dgm:spPr/>
    </dgm:pt>
    <dgm:pt modelId="{8891F25F-8A35-4A61-8921-4CA14975EDBE}" type="pres">
      <dgm:prSet presAssocID="{F7D2266C-F88A-4D93-8AB1-346CF030B0C2}" presName="Name35" presStyleLbl="parChTrans1D2" presStyleIdx="2" presStyleCnt="3"/>
      <dgm:spPr/>
    </dgm:pt>
    <dgm:pt modelId="{73E2EDB0-277B-402C-A413-47A533E95DA3}" type="pres">
      <dgm:prSet presAssocID="{43246DEF-0722-4A63-B08D-FFCB12DE386E}" presName="hierRoot2" presStyleCnt="0">
        <dgm:presLayoutVars>
          <dgm:hierBranch val="init"/>
        </dgm:presLayoutVars>
      </dgm:prSet>
      <dgm:spPr/>
    </dgm:pt>
    <dgm:pt modelId="{4901F90F-C53D-4106-809B-8B4C135D217B}" type="pres">
      <dgm:prSet presAssocID="{43246DEF-0722-4A63-B08D-FFCB12DE386E}" presName="rootComposite" presStyleCnt="0"/>
      <dgm:spPr/>
    </dgm:pt>
    <dgm:pt modelId="{ECE2E4F0-6FFC-48A3-9222-BBC834C562DA}" type="pres">
      <dgm:prSet presAssocID="{43246DEF-0722-4A63-B08D-FFCB12DE386E}" presName="rootText" presStyleLbl="node1" presStyleIdx="6" presStyleCnt="8" custLinFactNeighborX="5113">
        <dgm:presLayoutVars>
          <dgm:chMax/>
          <dgm:chPref val="3"/>
        </dgm:presLayoutVars>
      </dgm:prSet>
      <dgm:spPr/>
    </dgm:pt>
    <dgm:pt modelId="{2C31534B-AE84-480D-AB4D-954DE93A3612}" type="pres">
      <dgm:prSet presAssocID="{43246DEF-0722-4A63-B08D-FFCB12DE386E}" presName="titleText2" presStyleLbl="fgAcc1" presStyleIdx="6" presStyleCnt="8">
        <dgm:presLayoutVars>
          <dgm:chMax val="0"/>
          <dgm:chPref val="0"/>
        </dgm:presLayoutVars>
      </dgm:prSet>
      <dgm:spPr/>
    </dgm:pt>
    <dgm:pt modelId="{FA475E03-1D28-421E-B8EE-57A9642DEDB9}" type="pres">
      <dgm:prSet presAssocID="{43246DEF-0722-4A63-B08D-FFCB12DE386E}" presName="rootConnector" presStyleLbl="node2" presStyleIdx="0" presStyleCnt="0"/>
      <dgm:spPr/>
    </dgm:pt>
    <dgm:pt modelId="{F7B1FC17-2B5A-4F0E-9BBD-DFD59692BCB6}" type="pres">
      <dgm:prSet presAssocID="{43246DEF-0722-4A63-B08D-FFCB12DE386E}" presName="hierChild4" presStyleCnt="0"/>
      <dgm:spPr/>
    </dgm:pt>
    <dgm:pt modelId="{97EB4637-0F59-4D6F-8644-5DB958817BDB}" type="pres">
      <dgm:prSet presAssocID="{1BFF81A1-304A-4FB5-B83A-A563080E2B20}" presName="Name37" presStyleLbl="parChTrans1D3" presStyleIdx="4" presStyleCnt="5"/>
      <dgm:spPr/>
    </dgm:pt>
    <dgm:pt modelId="{435ACB64-445E-42F9-983E-D26D63ADFD04}" type="pres">
      <dgm:prSet presAssocID="{476C9836-3890-4606-9972-9FC22DBC9537}" presName="hierRoot2" presStyleCnt="0">
        <dgm:presLayoutVars>
          <dgm:hierBranch val="init"/>
        </dgm:presLayoutVars>
      </dgm:prSet>
      <dgm:spPr/>
    </dgm:pt>
    <dgm:pt modelId="{0DDC2124-DF44-4D98-8924-BA87EA313A75}" type="pres">
      <dgm:prSet presAssocID="{476C9836-3890-4606-9972-9FC22DBC9537}" presName="rootComposite" presStyleCnt="0"/>
      <dgm:spPr/>
    </dgm:pt>
    <dgm:pt modelId="{AECBA938-89C5-48AA-9B93-86007BE6FE38}" type="pres">
      <dgm:prSet presAssocID="{476C9836-3890-4606-9972-9FC22DBC9537}" presName="rootText" presStyleLbl="node1" presStyleIdx="7" presStyleCnt="8" custScaleX="121545" custScaleY="124442">
        <dgm:presLayoutVars>
          <dgm:chMax/>
          <dgm:chPref val="3"/>
        </dgm:presLayoutVars>
      </dgm:prSet>
      <dgm:spPr/>
    </dgm:pt>
    <dgm:pt modelId="{B1CAD37D-19F3-4AB2-A2ED-3549844A0F6E}" type="pres">
      <dgm:prSet presAssocID="{476C9836-3890-4606-9972-9FC22DBC9537}" presName="titleText2" presStyleLbl="fgAcc1" presStyleIdx="7" presStyleCnt="8">
        <dgm:presLayoutVars>
          <dgm:chMax val="0"/>
          <dgm:chPref val="0"/>
        </dgm:presLayoutVars>
      </dgm:prSet>
      <dgm:spPr/>
    </dgm:pt>
    <dgm:pt modelId="{F1C81297-EE04-4A90-98D8-726979EE59D0}" type="pres">
      <dgm:prSet presAssocID="{476C9836-3890-4606-9972-9FC22DBC9537}" presName="rootConnector" presStyleLbl="node3" presStyleIdx="0" presStyleCnt="0"/>
      <dgm:spPr/>
    </dgm:pt>
    <dgm:pt modelId="{ED6B28E6-E2A7-421D-AF85-A34583793045}" type="pres">
      <dgm:prSet presAssocID="{476C9836-3890-4606-9972-9FC22DBC9537}" presName="hierChild4" presStyleCnt="0"/>
      <dgm:spPr/>
    </dgm:pt>
    <dgm:pt modelId="{8560BDDC-7028-4EFF-B002-4D4360CF4F37}" type="pres">
      <dgm:prSet presAssocID="{476C9836-3890-4606-9972-9FC22DBC9537}" presName="hierChild5" presStyleCnt="0"/>
      <dgm:spPr/>
    </dgm:pt>
    <dgm:pt modelId="{73396982-629A-4B2F-BF2E-449EFCA5FB4F}" type="pres">
      <dgm:prSet presAssocID="{43246DEF-0722-4A63-B08D-FFCB12DE386E}" presName="hierChild5" presStyleCnt="0"/>
      <dgm:spPr/>
    </dgm:pt>
    <dgm:pt modelId="{13277E91-D013-48D5-88A5-E23F1C57F1DD}" type="pres">
      <dgm:prSet presAssocID="{EB952D91-CDC1-44FC-9605-1EC225AE657E}" presName="hierChild3" presStyleCnt="0"/>
      <dgm:spPr/>
    </dgm:pt>
  </dgm:ptLst>
  <dgm:cxnLst>
    <dgm:cxn modelId="{BC061D07-3A4E-4DEB-836A-B8444FECC921}" srcId="{29E8B339-DEB0-4E92-845A-0D9959CFA87C}" destId="{53D8C303-3378-4E97-8EAB-431B2814DBA9}" srcOrd="0" destOrd="0" parTransId="{6B4DA608-5564-444C-9410-B294D4073FB5}" sibTransId="{3100B391-A9D3-47F9-BB76-9B6D6E4B56DD}"/>
    <dgm:cxn modelId="{43C26807-1DD9-4193-94E5-BE188ED7E685}" type="presOf" srcId="{FB102C8C-28E5-4462-8A15-DE9B51843A2C}" destId="{637478D7-8B0D-42AD-B241-FA00C64B77C2}" srcOrd="0" destOrd="0" presId="urn:microsoft.com/office/officeart/2008/layout/NameandTitleOrganizationalChart"/>
    <dgm:cxn modelId="{9A33A50D-4246-4885-9A12-BA67F253BC61}" type="presOf" srcId="{29E8B339-DEB0-4E92-845A-0D9959CFA87C}" destId="{3A21FC35-8A62-40AA-A6A4-1BA1F7C68FBD}" srcOrd="0" destOrd="0" presId="urn:microsoft.com/office/officeart/2008/layout/NameandTitleOrganizationalChart"/>
    <dgm:cxn modelId="{DB5EFF10-2EE9-4C26-97EC-8B4EB22462AC}" type="presOf" srcId="{43246DEF-0722-4A63-B08D-FFCB12DE386E}" destId="{ECE2E4F0-6FFC-48A3-9222-BBC834C562DA}" srcOrd="0" destOrd="0" presId="urn:microsoft.com/office/officeart/2008/layout/NameandTitleOrganizationalChart"/>
    <dgm:cxn modelId="{E29EA011-1D90-41E8-8B16-872AF03B6AF2}" type="presOf" srcId="{B10EB658-7646-4FEE-85F0-10AF3C36EBB4}" destId="{9F655498-5358-4CA4-95B2-F6A097138954}" srcOrd="0" destOrd="0" presId="urn:microsoft.com/office/officeart/2008/layout/NameandTitleOrganizationalChart"/>
    <dgm:cxn modelId="{C479F018-6619-4C9B-834C-43CFE6C60809}" srcId="{4B5C526E-D6D0-4D8D-AA1C-C089EFB1C2AF}" destId="{EB952D91-CDC1-44FC-9605-1EC225AE657E}" srcOrd="0" destOrd="0" parTransId="{7B6DC2DD-787C-4589-BEC0-DBD2603793B4}" sibTransId="{FB102C8C-28E5-4462-8A15-DE9B51843A2C}"/>
    <dgm:cxn modelId="{7534F120-2425-45E4-845D-71E5FB764C1F}" type="presOf" srcId="{6B4DA608-5564-444C-9410-B294D4073FB5}" destId="{3B34DDF2-95E1-4537-BC5F-C99C0EB84B1F}" srcOrd="0" destOrd="0" presId="urn:microsoft.com/office/officeart/2008/layout/NameandTitleOrganizationalChart"/>
    <dgm:cxn modelId="{F023F326-EFEC-4F32-A6C3-5D11F8935016}" type="presOf" srcId="{AAFBE1A7-390D-4F47-8017-6C407FDAC76B}" destId="{0909DB68-1F79-46BF-86BD-C5A6D3062285}" srcOrd="0" destOrd="0" presId="urn:microsoft.com/office/officeart/2008/layout/NameandTitleOrganizationalChart"/>
    <dgm:cxn modelId="{D6AD7C28-30E9-4417-A27D-C63A8C177E27}" type="presOf" srcId="{476C9836-3890-4606-9972-9FC22DBC9537}" destId="{AECBA938-89C5-48AA-9B93-86007BE6FE38}" srcOrd="0" destOrd="0" presId="urn:microsoft.com/office/officeart/2008/layout/NameandTitleOrganizationalChart"/>
    <dgm:cxn modelId="{2757B129-8DC4-433B-AF41-124F579EBADE}" type="presOf" srcId="{F7D2266C-F88A-4D93-8AB1-346CF030B0C2}" destId="{8891F25F-8A35-4A61-8921-4CA14975EDBE}" srcOrd="0" destOrd="0" presId="urn:microsoft.com/office/officeart/2008/layout/NameandTitleOrganizationalChart"/>
    <dgm:cxn modelId="{DF8E572A-FDE5-4AC4-97C1-54FFE5ED3E89}" type="presOf" srcId="{3E30D78D-1EFF-4FB5-9ABC-DA03D5D49006}" destId="{CC730DD1-0F76-4360-9B5C-805204AAE4F5}" srcOrd="0" destOrd="0" presId="urn:microsoft.com/office/officeart/2008/layout/NameandTitleOrganizationalChart"/>
    <dgm:cxn modelId="{D77E7931-5890-4C4E-9770-539C7EC1411B}" type="presOf" srcId="{E81A2A9E-827E-4F90-A73D-B168DE47DD83}" destId="{C95B87E9-3F53-4182-BE0A-A442717078B1}" srcOrd="1" destOrd="0" presId="urn:microsoft.com/office/officeart/2008/layout/NameandTitleOrganizationalChart"/>
    <dgm:cxn modelId="{77E76F40-9A5A-4EEB-B581-F7E225687E88}" type="presOf" srcId="{CA7DB674-6978-4100-A8C1-4F5942F2D1B9}" destId="{1C482B4E-C9C0-4DC3-9B65-6CD93D325D59}" srcOrd="0" destOrd="0" presId="urn:microsoft.com/office/officeart/2008/layout/NameandTitleOrganizationalChart"/>
    <dgm:cxn modelId="{21BD9269-6398-420E-A679-C47A0784473B}" srcId="{29E8B339-DEB0-4E92-845A-0D9959CFA87C}" destId="{E81A2A9E-827E-4F90-A73D-B168DE47DD83}" srcOrd="1" destOrd="0" parTransId="{D921D5F3-5245-4FE2-AEE4-D23D6861D5DD}" sibTransId="{9259EC19-71B1-4AA3-AADE-5FE42E29BB96}"/>
    <dgm:cxn modelId="{ACD6746C-0A9A-4B96-ACCA-C9A185B061A2}" type="presOf" srcId="{D2184B12-DBB2-454F-9AEC-DBDD28A2B0C2}" destId="{B1CAD37D-19F3-4AB2-A2ED-3549844A0F6E}" srcOrd="0" destOrd="0" presId="urn:microsoft.com/office/officeart/2008/layout/NameandTitleOrganizationalChart"/>
    <dgm:cxn modelId="{7C47E04C-3333-46DF-A17D-E12ACFDC1761}" type="presOf" srcId="{53D8C303-3378-4E97-8EAB-431B2814DBA9}" destId="{BB0099A7-D7E2-4280-90BD-3ACCF56E465F}" srcOrd="1" destOrd="0" presId="urn:microsoft.com/office/officeart/2008/layout/NameandTitleOrganizationalChart"/>
    <dgm:cxn modelId="{592E3570-13DE-4212-8179-5F349FF2891B}" type="presOf" srcId="{F567B9E8-0101-429A-A6CD-10FFCAFB829D}" destId="{E0DDB7A5-0933-48F3-AF8B-0999C9DC3920}" srcOrd="0" destOrd="0" presId="urn:microsoft.com/office/officeart/2008/layout/NameandTitleOrganizationalChart"/>
    <dgm:cxn modelId="{29085A71-B755-40C2-A8A4-8F611E59F932}" type="presOf" srcId="{EB952D91-CDC1-44FC-9605-1EC225AE657E}" destId="{8DED8A27-8CB0-4BFA-8806-2570A735B0F0}" srcOrd="0" destOrd="0" presId="urn:microsoft.com/office/officeart/2008/layout/NameandTitleOrganizationalChart"/>
    <dgm:cxn modelId="{4F7B4975-73E0-4BA9-BC6D-FC04A082E246}" type="presOf" srcId="{1BFF81A1-304A-4FB5-B83A-A563080E2B20}" destId="{97EB4637-0F59-4D6F-8644-5DB958817BDB}" srcOrd="0" destOrd="0" presId="urn:microsoft.com/office/officeart/2008/layout/NameandTitleOrganizationalChart"/>
    <dgm:cxn modelId="{CA888175-7D88-4B67-AA6C-B552C0B2C975}" srcId="{EB952D91-CDC1-44FC-9605-1EC225AE657E}" destId="{43246DEF-0722-4A63-B08D-FFCB12DE386E}" srcOrd="2" destOrd="0" parTransId="{F7D2266C-F88A-4D93-8AB1-346CF030B0C2}" sibTransId="{8E426369-055E-4FFF-B50E-8CDB8ADB2AAC}"/>
    <dgm:cxn modelId="{1F096456-E506-448B-9982-679391C1C101}" type="presOf" srcId="{05FC19A8-A71E-4169-8D14-703A143487C8}" destId="{6B4DF48F-6470-462A-ACE8-522882318E7D}" srcOrd="0" destOrd="0" presId="urn:microsoft.com/office/officeart/2008/layout/NameandTitleOrganizationalChart"/>
    <dgm:cxn modelId="{80E8A158-35B6-48D0-9D92-7CBE35549E7A}" type="presOf" srcId="{B10EB658-7646-4FEE-85F0-10AF3C36EBB4}" destId="{B261F4E8-0CC5-4348-B379-53C2C0A7A895}" srcOrd="1" destOrd="0" presId="urn:microsoft.com/office/officeart/2008/layout/NameandTitleOrganizationalChart"/>
    <dgm:cxn modelId="{1D7E8E5A-1A16-471C-9E5B-C7729CA220B7}" type="presOf" srcId="{E81A2A9E-827E-4F90-A73D-B168DE47DD83}" destId="{8090E8B2-28F6-48AD-9D64-F2B037F52B81}" srcOrd="0" destOrd="0" presId="urn:microsoft.com/office/officeart/2008/layout/NameandTitleOrganizationalChart"/>
    <dgm:cxn modelId="{26D9C680-96DE-4715-910B-5886BA730D74}" type="presOf" srcId="{ABF07D98-BAE2-4218-920F-55361BCD1D9F}" destId="{84B7700B-9D9D-46F0-9AF5-5CC0F6D43C31}" srcOrd="1" destOrd="0" presId="urn:microsoft.com/office/officeart/2008/layout/NameandTitleOrganizationalChart"/>
    <dgm:cxn modelId="{9247FB82-ADA2-43FF-9FA5-CCC00F0D4780}" type="presOf" srcId="{29E8B339-DEB0-4E92-845A-0D9959CFA87C}" destId="{6597943E-56C1-42B2-B4AB-0FBD666CEA44}" srcOrd="1" destOrd="0" presId="urn:microsoft.com/office/officeart/2008/layout/NameandTitleOrganizationalChart"/>
    <dgm:cxn modelId="{3D34208B-38D9-4522-A962-F1CDA2F719D4}" srcId="{43246DEF-0722-4A63-B08D-FFCB12DE386E}" destId="{476C9836-3890-4606-9972-9FC22DBC9537}" srcOrd="0" destOrd="0" parTransId="{1BFF81A1-304A-4FB5-B83A-A563080E2B20}" sibTransId="{D2184B12-DBB2-454F-9AEC-DBDD28A2B0C2}"/>
    <dgm:cxn modelId="{A19CAF9E-D0AD-4A5A-8384-EFC712E0AF45}" type="presOf" srcId="{9259EC19-71B1-4AA3-AADE-5FE42E29BB96}" destId="{9D33E5DC-D688-4E70-A883-CFF37BE0D584}" srcOrd="0" destOrd="0" presId="urn:microsoft.com/office/officeart/2008/layout/NameandTitleOrganizationalChart"/>
    <dgm:cxn modelId="{B9DE99A0-BAB4-42AB-B796-F5BA806D0D10}" type="presOf" srcId="{53D8C303-3378-4E97-8EAB-431B2814DBA9}" destId="{D1FB550D-6D56-41D4-B968-BFB3189DF099}" srcOrd="0" destOrd="0" presId="urn:microsoft.com/office/officeart/2008/layout/NameandTitleOrganizationalChart"/>
    <dgm:cxn modelId="{D343EFA8-9EAD-4C7D-8D60-CE2F46A1B442}" type="presOf" srcId="{4B5C526E-D6D0-4D8D-AA1C-C089EFB1C2AF}" destId="{7D3D3543-E951-4F4A-B44D-7A0B80944122}" srcOrd="0" destOrd="0" presId="urn:microsoft.com/office/officeart/2008/layout/NameandTitleOrganizationalChart"/>
    <dgm:cxn modelId="{F25915B4-79F0-4D0F-B8BA-832DA3015672}" type="presOf" srcId="{3100B391-A9D3-47F9-BB76-9B6D6E4B56DD}" destId="{7D9C5700-EC58-43A9-8D00-EC20867BC168}" srcOrd="0" destOrd="0" presId="urn:microsoft.com/office/officeart/2008/layout/NameandTitleOrganizationalChart"/>
    <dgm:cxn modelId="{B89312B5-9AB6-4AEC-AEDB-C5EEE274580E}" type="presOf" srcId="{ABF07D98-BAE2-4218-920F-55361BCD1D9F}" destId="{BE74C277-56BC-40D5-941A-D5973EC07E7E}" srcOrd="0" destOrd="0" presId="urn:microsoft.com/office/officeart/2008/layout/NameandTitleOrganizationalChart"/>
    <dgm:cxn modelId="{22834DB6-C38F-4F98-9D06-B1E3794330F0}" type="presOf" srcId="{D921D5F3-5245-4FE2-AEE4-D23D6861D5DD}" destId="{50B53F78-7C18-47EA-8771-5C750A4F60FD}" srcOrd="0" destOrd="0" presId="urn:microsoft.com/office/officeart/2008/layout/NameandTitleOrganizationalChart"/>
    <dgm:cxn modelId="{2FBDEAB7-D30E-4661-BEC6-6C580D4C40F7}" srcId="{29E8B339-DEB0-4E92-845A-0D9959CFA87C}" destId="{B10EB658-7646-4FEE-85F0-10AF3C36EBB4}" srcOrd="2" destOrd="0" parTransId="{CA7DB674-6978-4100-A8C1-4F5942F2D1B9}" sibTransId="{D1B006DE-2F88-4A85-A171-CC40A45EC817}"/>
    <dgm:cxn modelId="{DE3B2DC7-0D6B-478E-BDDA-EC48DE4672F5}" type="presOf" srcId="{AAFBE1A7-390D-4F47-8017-6C407FDAC76B}" destId="{6293C95D-3231-4ABA-95DA-1E9AA9E08391}" srcOrd="1" destOrd="0" presId="urn:microsoft.com/office/officeart/2008/layout/NameandTitleOrganizationalChart"/>
    <dgm:cxn modelId="{977126C8-6440-4E85-A385-F632A79044AD}" srcId="{EB952D91-CDC1-44FC-9605-1EC225AE657E}" destId="{AAFBE1A7-390D-4F47-8017-6C407FDAC76B}" srcOrd="0" destOrd="0" parTransId="{05FC19A8-A71E-4169-8D14-703A143487C8}" sibTransId="{F567B9E8-0101-429A-A6CD-10FFCAFB829D}"/>
    <dgm:cxn modelId="{16A69BD4-B363-4907-B9B4-07F7E60FDF37}" type="presOf" srcId="{476C9836-3890-4606-9972-9FC22DBC9537}" destId="{F1C81297-EE04-4A90-98D8-726979EE59D0}" srcOrd="1" destOrd="0" presId="urn:microsoft.com/office/officeart/2008/layout/NameandTitleOrganizationalChart"/>
    <dgm:cxn modelId="{6D2544D6-7C38-45C5-9ACF-D425F3D7CB94}" srcId="{AAFBE1A7-390D-4F47-8017-6C407FDAC76B}" destId="{ABF07D98-BAE2-4218-920F-55361BCD1D9F}" srcOrd="0" destOrd="0" parTransId="{D80E2398-234F-4B2C-A2F2-D2CBF3F64C0B}" sibTransId="{3E30D78D-1EFF-4FB5-9ABC-DA03D5D49006}"/>
    <dgm:cxn modelId="{3C6432D8-4D48-4812-A29E-1B15AB18D10F}" type="presOf" srcId="{EB952D91-CDC1-44FC-9605-1EC225AE657E}" destId="{9DC11ADA-D5C6-45CA-8F01-D0B630F81A10}" srcOrd="1" destOrd="0" presId="urn:microsoft.com/office/officeart/2008/layout/NameandTitleOrganizationalChart"/>
    <dgm:cxn modelId="{FF990AE4-4F11-4A13-98DD-E9C850F3113A}" type="presOf" srcId="{D1B006DE-2F88-4A85-A171-CC40A45EC817}" destId="{D2B75FFF-239C-4080-9A82-1F5C139BDC7F}" srcOrd="0" destOrd="0" presId="urn:microsoft.com/office/officeart/2008/layout/NameandTitleOrganizationalChart"/>
    <dgm:cxn modelId="{F6FC75E9-DF07-4B6B-B52B-4FEA12DD6624}" type="presOf" srcId="{ED4CB4F8-79B5-44C0-9284-076E4C040512}" destId="{E8EB35E0-0BEB-43C3-BAB2-2CC2E2104490}" srcOrd="0" destOrd="0" presId="urn:microsoft.com/office/officeart/2008/layout/NameandTitleOrganizationalChart"/>
    <dgm:cxn modelId="{7BBD2CEC-2210-4168-A839-28801F010A8E}" type="presOf" srcId="{D80E2398-234F-4B2C-A2F2-D2CBF3F64C0B}" destId="{39C9BE50-A368-48D6-ADF8-60344D420474}" srcOrd="0" destOrd="0" presId="urn:microsoft.com/office/officeart/2008/layout/NameandTitleOrganizationalChart"/>
    <dgm:cxn modelId="{B1867CED-46AC-4AEB-8F79-602872BF411A}" type="presOf" srcId="{8E426369-055E-4FFF-B50E-8CDB8ADB2AAC}" destId="{2C31534B-AE84-480D-AB4D-954DE93A3612}" srcOrd="0" destOrd="0" presId="urn:microsoft.com/office/officeart/2008/layout/NameandTitleOrganizationalChart"/>
    <dgm:cxn modelId="{9DC07AF1-B134-4283-96B6-052D27B9F59E}" type="presOf" srcId="{43246DEF-0722-4A63-B08D-FFCB12DE386E}" destId="{FA475E03-1D28-421E-B8EE-57A9642DEDB9}" srcOrd="1" destOrd="0" presId="urn:microsoft.com/office/officeart/2008/layout/NameandTitleOrganizationalChart"/>
    <dgm:cxn modelId="{2F2A9AF8-4B8A-41ED-81BE-01A00CCD1C59}" srcId="{EB952D91-CDC1-44FC-9605-1EC225AE657E}" destId="{29E8B339-DEB0-4E92-845A-0D9959CFA87C}" srcOrd="1" destOrd="0" parTransId="{63B9D3CA-2BBD-47E2-92D0-09919F776D1D}" sibTransId="{ED4CB4F8-79B5-44C0-9284-076E4C040512}"/>
    <dgm:cxn modelId="{EDEBB0FD-B9F1-4C01-A96E-6A9E15825438}" type="presOf" srcId="{63B9D3CA-2BBD-47E2-92D0-09919F776D1D}" destId="{BF63697B-8685-4635-8898-F11767EB1BAE}" srcOrd="0" destOrd="0" presId="urn:microsoft.com/office/officeart/2008/layout/NameandTitleOrganizationalChart"/>
    <dgm:cxn modelId="{88FB247B-8DD2-4753-AC5D-107DFF65CCA4}" type="presParOf" srcId="{7D3D3543-E951-4F4A-B44D-7A0B80944122}" destId="{521DF3E2-6693-4773-8E24-D70D29E70342}" srcOrd="0" destOrd="0" presId="urn:microsoft.com/office/officeart/2008/layout/NameandTitleOrganizationalChart"/>
    <dgm:cxn modelId="{87647F99-B652-4AF9-B1F6-9B2A04FB4F53}" type="presParOf" srcId="{521DF3E2-6693-4773-8E24-D70D29E70342}" destId="{722861F3-9326-49B1-ADDC-9CA14EE1D9FC}" srcOrd="0" destOrd="0" presId="urn:microsoft.com/office/officeart/2008/layout/NameandTitleOrganizationalChart"/>
    <dgm:cxn modelId="{BB4ED3BC-43DE-4D15-9BFD-C7FE5ECD5261}" type="presParOf" srcId="{722861F3-9326-49B1-ADDC-9CA14EE1D9FC}" destId="{8DED8A27-8CB0-4BFA-8806-2570A735B0F0}" srcOrd="0" destOrd="0" presId="urn:microsoft.com/office/officeart/2008/layout/NameandTitleOrganizationalChart"/>
    <dgm:cxn modelId="{9B6AAA19-7AC5-4CA5-A742-5ED905B78F41}" type="presParOf" srcId="{722861F3-9326-49B1-ADDC-9CA14EE1D9FC}" destId="{637478D7-8B0D-42AD-B241-FA00C64B77C2}" srcOrd="1" destOrd="0" presId="urn:microsoft.com/office/officeart/2008/layout/NameandTitleOrganizationalChart"/>
    <dgm:cxn modelId="{9D6A91BB-5094-4FBD-9CA1-1EC819CC2819}" type="presParOf" srcId="{722861F3-9326-49B1-ADDC-9CA14EE1D9FC}" destId="{9DC11ADA-D5C6-45CA-8F01-D0B630F81A10}" srcOrd="2" destOrd="0" presId="urn:microsoft.com/office/officeart/2008/layout/NameandTitleOrganizationalChart"/>
    <dgm:cxn modelId="{3E1FAD2C-D70B-4991-96EC-D23001747EDE}" type="presParOf" srcId="{521DF3E2-6693-4773-8E24-D70D29E70342}" destId="{D2E83D30-416A-4F82-8F41-1EC31C17447D}" srcOrd="1" destOrd="0" presId="urn:microsoft.com/office/officeart/2008/layout/NameandTitleOrganizationalChart"/>
    <dgm:cxn modelId="{D58BF286-8062-44E4-8EE6-E1E5DD3AAF2F}" type="presParOf" srcId="{D2E83D30-416A-4F82-8F41-1EC31C17447D}" destId="{6B4DF48F-6470-462A-ACE8-522882318E7D}" srcOrd="0" destOrd="0" presId="urn:microsoft.com/office/officeart/2008/layout/NameandTitleOrganizationalChart"/>
    <dgm:cxn modelId="{AF947DD9-FB26-4189-B0E4-BC3E03FA7704}" type="presParOf" srcId="{D2E83D30-416A-4F82-8F41-1EC31C17447D}" destId="{86764B28-D857-495B-A28A-C84123D98320}" srcOrd="1" destOrd="0" presId="urn:microsoft.com/office/officeart/2008/layout/NameandTitleOrganizationalChart"/>
    <dgm:cxn modelId="{EC2A8C7D-4EDF-473F-B278-4CD3CC584274}" type="presParOf" srcId="{86764B28-D857-495B-A28A-C84123D98320}" destId="{5C0B10A8-9B1C-4755-8B3D-35F7FF39F44F}" srcOrd="0" destOrd="0" presId="urn:microsoft.com/office/officeart/2008/layout/NameandTitleOrganizationalChart"/>
    <dgm:cxn modelId="{97D2231C-BF28-4A72-98D1-36F74F3BF6CC}" type="presParOf" srcId="{5C0B10A8-9B1C-4755-8B3D-35F7FF39F44F}" destId="{0909DB68-1F79-46BF-86BD-C5A6D3062285}" srcOrd="0" destOrd="0" presId="urn:microsoft.com/office/officeart/2008/layout/NameandTitleOrganizationalChart"/>
    <dgm:cxn modelId="{FE427A4C-442E-468F-BD93-30901CBA0862}" type="presParOf" srcId="{5C0B10A8-9B1C-4755-8B3D-35F7FF39F44F}" destId="{E0DDB7A5-0933-48F3-AF8B-0999C9DC3920}" srcOrd="1" destOrd="0" presId="urn:microsoft.com/office/officeart/2008/layout/NameandTitleOrganizationalChart"/>
    <dgm:cxn modelId="{B8D3B9B6-F62B-4E23-A349-12E287639583}" type="presParOf" srcId="{5C0B10A8-9B1C-4755-8B3D-35F7FF39F44F}" destId="{6293C95D-3231-4ABA-95DA-1E9AA9E08391}" srcOrd="2" destOrd="0" presId="urn:microsoft.com/office/officeart/2008/layout/NameandTitleOrganizationalChart"/>
    <dgm:cxn modelId="{951B62C2-37C9-423B-8135-8507E42485DF}" type="presParOf" srcId="{86764B28-D857-495B-A28A-C84123D98320}" destId="{1C642B51-7C90-4017-9129-BA0E9E081B8A}" srcOrd="1" destOrd="0" presId="urn:microsoft.com/office/officeart/2008/layout/NameandTitleOrganizationalChart"/>
    <dgm:cxn modelId="{2E93233C-C18C-463E-9BF3-C5F4D1A2FEBA}" type="presParOf" srcId="{1C642B51-7C90-4017-9129-BA0E9E081B8A}" destId="{39C9BE50-A368-48D6-ADF8-60344D420474}" srcOrd="0" destOrd="0" presId="urn:microsoft.com/office/officeart/2008/layout/NameandTitleOrganizationalChart"/>
    <dgm:cxn modelId="{276F8C41-1174-4A48-99EC-4E300480D3C7}" type="presParOf" srcId="{1C642B51-7C90-4017-9129-BA0E9E081B8A}" destId="{33047CD0-E078-4B97-8252-C8B917D6921B}" srcOrd="1" destOrd="0" presId="urn:microsoft.com/office/officeart/2008/layout/NameandTitleOrganizationalChart"/>
    <dgm:cxn modelId="{BB2260DC-BDE0-4B45-8634-5EE7A4E0D818}" type="presParOf" srcId="{33047CD0-E078-4B97-8252-C8B917D6921B}" destId="{80A4F113-F3A4-4016-931E-6BDF12D11488}" srcOrd="0" destOrd="0" presId="urn:microsoft.com/office/officeart/2008/layout/NameandTitleOrganizationalChart"/>
    <dgm:cxn modelId="{5471BD5F-CDC6-4462-BD94-8BB731EC8E90}" type="presParOf" srcId="{80A4F113-F3A4-4016-931E-6BDF12D11488}" destId="{BE74C277-56BC-40D5-941A-D5973EC07E7E}" srcOrd="0" destOrd="0" presId="urn:microsoft.com/office/officeart/2008/layout/NameandTitleOrganizationalChart"/>
    <dgm:cxn modelId="{14020ACF-AB1D-42E6-AE4F-E1195C768B7D}" type="presParOf" srcId="{80A4F113-F3A4-4016-931E-6BDF12D11488}" destId="{CC730DD1-0F76-4360-9B5C-805204AAE4F5}" srcOrd="1" destOrd="0" presId="urn:microsoft.com/office/officeart/2008/layout/NameandTitleOrganizationalChart"/>
    <dgm:cxn modelId="{80197D4B-063D-43EC-A558-B571C6CE3708}" type="presParOf" srcId="{80A4F113-F3A4-4016-931E-6BDF12D11488}" destId="{84B7700B-9D9D-46F0-9AF5-5CC0F6D43C31}" srcOrd="2" destOrd="0" presId="urn:microsoft.com/office/officeart/2008/layout/NameandTitleOrganizationalChart"/>
    <dgm:cxn modelId="{81BFEF22-5F31-4B91-90FD-78250A37BBA0}" type="presParOf" srcId="{33047CD0-E078-4B97-8252-C8B917D6921B}" destId="{9C069FBD-8AF5-4BB7-9D0C-8B96165617CA}" srcOrd="1" destOrd="0" presId="urn:microsoft.com/office/officeart/2008/layout/NameandTitleOrganizationalChart"/>
    <dgm:cxn modelId="{553F640F-5E68-4420-A160-58A08940891C}" type="presParOf" srcId="{33047CD0-E078-4B97-8252-C8B917D6921B}" destId="{51734C62-2A3C-42ED-88C0-7F7F6C591A3F}" srcOrd="2" destOrd="0" presId="urn:microsoft.com/office/officeart/2008/layout/NameandTitleOrganizationalChart"/>
    <dgm:cxn modelId="{B33A84AE-7C10-4403-9597-97753BE7E03D}" type="presParOf" srcId="{86764B28-D857-495B-A28A-C84123D98320}" destId="{F6C07DFD-517B-4D98-8FBD-8AE05C41DCE3}" srcOrd="2" destOrd="0" presId="urn:microsoft.com/office/officeart/2008/layout/NameandTitleOrganizationalChart"/>
    <dgm:cxn modelId="{C5CCE1FD-04D0-4A82-9E3C-1577CC1CB971}" type="presParOf" srcId="{D2E83D30-416A-4F82-8F41-1EC31C17447D}" destId="{BF63697B-8685-4635-8898-F11767EB1BAE}" srcOrd="2" destOrd="0" presId="urn:microsoft.com/office/officeart/2008/layout/NameandTitleOrganizationalChart"/>
    <dgm:cxn modelId="{7F1C6CE8-0067-4016-BA75-6D50BAB8B5A1}" type="presParOf" srcId="{D2E83D30-416A-4F82-8F41-1EC31C17447D}" destId="{CC6F8937-57F9-4DD0-B285-FEDC46152774}" srcOrd="3" destOrd="0" presId="urn:microsoft.com/office/officeart/2008/layout/NameandTitleOrganizationalChart"/>
    <dgm:cxn modelId="{B2BB80C9-6661-449D-9B7E-55DA58C26DD2}" type="presParOf" srcId="{CC6F8937-57F9-4DD0-B285-FEDC46152774}" destId="{493874C4-D00E-41DB-8565-081EEC7DA9A4}" srcOrd="0" destOrd="0" presId="urn:microsoft.com/office/officeart/2008/layout/NameandTitleOrganizationalChart"/>
    <dgm:cxn modelId="{FFC9DE20-3DEF-49DC-90B1-EAA56328822D}" type="presParOf" srcId="{493874C4-D00E-41DB-8565-081EEC7DA9A4}" destId="{3A21FC35-8A62-40AA-A6A4-1BA1F7C68FBD}" srcOrd="0" destOrd="0" presId="urn:microsoft.com/office/officeart/2008/layout/NameandTitleOrganizationalChart"/>
    <dgm:cxn modelId="{B6F02522-22C9-40E9-A97F-B69AE06655A8}" type="presParOf" srcId="{493874C4-D00E-41DB-8565-081EEC7DA9A4}" destId="{E8EB35E0-0BEB-43C3-BAB2-2CC2E2104490}" srcOrd="1" destOrd="0" presId="urn:microsoft.com/office/officeart/2008/layout/NameandTitleOrganizationalChart"/>
    <dgm:cxn modelId="{F62E94A3-3B7B-4526-85F4-04EE2D24C816}" type="presParOf" srcId="{493874C4-D00E-41DB-8565-081EEC7DA9A4}" destId="{6597943E-56C1-42B2-B4AB-0FBD666CEA44}" srcOrd="2" destOrd="0" presId="urn:microsoft.com/office/officeart/2008/layout/NameandTitleOrganizationalChart"/>
    <dgm:cxn modelId="{EE2E8F50-2256-4AE5-8C42-D53108E00CFE}" type="presParOf" srcId="{CC6F8937-57F9-4DD0-B285-FEDC46152774}" destId="{BD0B5AFA-9055-4B06-A020-29F393087B74}" srcOrd="1" destOrd="0" presId="urn:microsoft.com/office/officeart/2008/layout/NameandTitleOrganizationalChart"/>
    <dgm:cxn modelId="{21F3D015-9E27-4C74-BBE4-41B8DDACFF3F}" type="presParOf" srcId="{BD0B5AFA-9055-4B06-A020-29F393087B74}" destId="{3B34DDF2-95E1-4537-BC5F-C99C0EB84B1F}" srcOrd="0" destOrd="0" presId="urn:microsoft.com/office/officeart/2008/layout/NameandTitleOrganizationalChart"/>
    <dgm:cxn modelId="{A27D827E-E1A0-48C5-8220-5F684278323B}" type="presParOf" srcId="{BD0B5AFA-9055-4B06-A020-29F393087B74}" destId="{7424DD42-E7B5-498F-AD9B-FA08CEAFDF9B}" srcOrd="1" destOrd="0" presId="urn:microsoft.com/office/officeart/2008/layout/NameandTitleOrganizationalChart"/>
    <dgm:cxn modelId="{4B0AB869-F334-4AC0-A4C6-820E7D79010D}" type="presParOf" srcId="{7424DD42-E7B5-498F-AD9B-FA08CEAFDF9B}" destId="{7525DC07-4945-4994-91B2-1F4A7DBE2ABA}" srcOrd="0" destOrd="0" presId="urn:microsoft.com/office/officeart/2008/layout/NameandTitleOrganizationalChart"/>
    <dgm:cxn modelId="{6DBBA54A-D055-4007-9C99-A4A1FFEE32BB}" type="presParOf" srcId="{7525DC07-4945-4994-91B2-1F4A7DBE2ABA}" destId="{D1FB550D-6D56-41D4-B968-BFB3189DF099}" srcOrd="0" destOrd="0" presId="urn:microsoft.com/office/officeart/2008/layout/NameandTitleOrganizationalChart"/>
    <dgm:cxn modelId="{B4FF9996-D58F-459D-B802-DFA02CE6DF59}" type="presParOf" srcId="{7525DC07-4945-4994-91B2-1F4A7DBE2ABA}" destId="{7D9C5700-EC58-43A9-8D00-EC20867BC168}" srcOrd="1" destOrd="0" presId="urn:microsoft.com/office/officeart/2008/layout/NameandTitleOrganizationalChart"/>
    <dgm:cxn modelId="{67EB930C-2C0E-4D76-9520-5E5D08B00127}" type="presParOf" srcId="{7525DC07-4945-4994-91B2-1F4A7DBE2ABA}" destId="{BB0099A7-D7E2-4280-90BD-3ACCF56E465F}" srcOrd="2" destOrd="0" presId="urn:microsoft.com/office/officeart/2008/layout/NameandTitleOrganizationalChart"/>
    <dgm:cxn modelId="{CC7EB283-1286-46DC-88D1-D1A51E7A022C}" type="presParOf" srcId="{7424DD42-E7B5-498F-AD9B-FA08CEAFDF9B}" destId="{F9A0F8D6-C223-4FDE-A332-5C3CDE3AC849}" srcOrd="1" destOrd="0" presId="urn:microsoft.com/office/officeart/2008/layout/NameandTitleOrganizationalChart"/>
    <dgm:cxn modelId="{6695634A-F4E5-4ACE-B3E7-133C3DA3BE73}" type="presParOf" srcId="{7424DD42-E7B5-498F-AD9B-FA08CEAFDF9B}" destId="{4EA1AFE1-E0F5-4157-9183-9D57746C7249}" srcOrd="2" destOrd="0" presId="urn:microsoft.com/office/officeart/2008/layout/NameandTitleOrganizationalChart"/>
    <dgm:cxn modelId="{4F8BF967-EE93-4D72-9F5E-174ED1D9480C}" type="presParOf" srcId="{BD0B5AFA-9055-4B06-A020-29F393087B74}" destId="{50B53F78-7C18-47EA-8771-5C750A4F60FD}" srcOrd="2" destOrd="0" presId="urn:microsoft.com/office/officeart/2008/layout/NameandTitleOrganizationalChart"/>
    <dgm:cxn modelId="{667886AB-7745-4F2B-AAD7-372A15F5FB44}" type="presParOf" srcId="{BD0B5AFA-9055-4B06-A020-29F393087B74}" destId="{82604481-DC8D-4448-A066-C4FFC39FFC78}" srcOrd="3" destOrd="0" presId="urn:microsoft.com/office/officeart/2008/layout/NameandTitleOrganizationalChart"/>
    <dgm:cxn modelId="{C660C591-388E-4C33-AB4D-7959040C486F}" type="presParOf" srcId="{82604481-DC8D-4448-A066-C4FFC39FFC78}" destId="{4DAA3C70-F0BE-4E1C-801E-B08E9B578604}" srcOrd="0" destOrd="0" presId="urn:microsoft.com/office/officeart/2008/layout/NameandTitleOrganizationalChart"/>
    <dgm:cxn modelId="{98E66A39-76E4-4486-A2B2-AB355168DD4D}" type="presParOf" srcId="{4DAA3C70-F0BE-4E1C-801E-B08E9B578604}" destId="{8090E8B2-28F6-48AD-9D64-F2B037F52B81}" srcOrd="0" destOrd="0" presId="urn:microsoft.com/office/officeart/2008/layout/NameandTitleOrganizationalChart"/>
    <dgm:cxn modelId="{ABA57531-510B-4C8D-9629-B4A56C8C036E}" type="presParOf" srcId="{4DAA3C70-F0BE-4E1C-801E-B08E9B578604}" destId="{9D33E5DC-D688-4E70-A883-CFF37BE0D584}" srcOrd="1" destOrd="0" presId="urn:microsoft.com/office/officeart/2008/layout/NameandTitleOrganizationalChart"/>
    <dgm:cxn modelId="{970B3495-0E28-42FA-BB85-57F418FF03A5}" type="presParOf" srcId="{4DAA3C70-F0BE-4E1C-801E-B08E9B578604}" destId="{C95B87E9-3F53-4182-BE0A-A442717078B1}" srcOrd="2" destOrd="0" presId="urn:microsoft.com/office/officeart/2008/layout/NameandTitleOrganizationalChart"/>
    <dgm:cxn modelId="{9FFC19D4-8F4A-4A17-B92E-2A60705179E6}" type="presParOf" srcId="{82604481-DC8D-4448-A066-C4FFC39FFC78}" destId="{08F3A13B-3F37-471D-8EB7-B17B12ACCEB0}" srcOrd="1" destOrd="0" presId="urn:microsoft.com/office/officeart/2008/layout/NameandTitleOrganizationalChart"/>
    <dgm:cxn modelId="{EB3AF24A-E80F-4A1A-BFCE-5BA77BC2AC4D}" type="presParOf" srcId="{82604481-DC8D-4448-A066-C4FFC39FFC78}" destId="{08900E4B-3ECB-4674-83A1-94D1829BC1F2}" srcOrd="2" destOrd="0" presId="urn:microsoft.com/office/officeart/2008/layout/NameandTitleOrganizationalChart"/>
    <dgm:cxn modelId="{76554C49-C3F6-472C-A20F-4E08C8E914C9}" type="presParOf" srcId="{BD0B5AFA-9055-4B06-A020-29F393087B74}" destId="{1C482B4E-C9C0-4DC3-9B65-6CD93D325D59}" srcOrd="4" destOrd="0" presId="urn:microsoft.com/office/officeart/2008/layout/NameandTitleOrganizationalChart"/>
    <dgm:cxn modelId="{3D15CB50-3BE7-4937-9595-11A0A4A9D223}" type="presParOf" srcId="{BD0B5AFA-9055-4B06-A020-29F393087B74}" destId="{68534746-2ECD-45DD-B56B-797FEB453EE6}" srcOrd="5" destOrd="0" presId="urn:microsoft.com/office/officeart/2008/layout/NameandTitleOrganizationalChart"/>
    <dgm:cxn modelId="{DC754D6C-7555-4BEC-B322-1EE7735B56B3}" type="presParOf" srcId="{68534746-2ECD-45DD-B56B-797FEB453EE6}" destId="{1C60AE63-07F6-491B-9BBE-5D2E8B7E5189}" srcOrd="0" destOrd="0" presId="urn:microsoft.com/office/officeart/2008/layout/NameandTitleOrganizationalChart"/>
    <dgm:cxn modelId="{4EEE850C-4B55-4C28-BEB4-9B0D70825AC7}" type="presParOf" srcId="{1C60AE63-07F6-491B-9BBE-5D2E8B7E5189}" destId="{9F655498-5358-4CA4-95B2-F6A097138954}" srcOrd="0" destOrd="0" presId="urn:microsoft.com/office/officeart/2008/layout/NameandTitleOrganizationalChart"/>
    <dgm:cxn modelId="{49BA548F-4EEC-41A3-B86B-9745710ACEBD}" type="presParOf" srcId="{1C60AE63-07F6-491B-9BBE-5D2E8B7E5189}" destId="{D2B75FFF-239C-4080-9A82-1F5C139BDC7F}" srcOrd="1" destOrd="0" presId="urn:microsoft.com/office/officeart/2008/layout/NameandTitleOrganizationalChart"/>
    <dgm:cxn modelId="{D20C4E8A-AD8B-42E0-AD8D-34619850319E}" type="presParOf" srcId="{1C60AE63-07F6-491B-9BBE-5D2E8B7E5189}" destId="{B261F4E8-0CC5-4348-B379-53C2C0A7A895}" srcOrd="2" destOrd="0" presId="urn:microsoft.com/office/officeart/2008/layout/NameandTitleOrganizationalChart"/>
    <dgm:cxn modelId="{FC6B82D2-C959-447F-9A83-E1C4A9127E6E}" type="presParOf" srcId="{68534746-2ECD-45DD-B56B-797FEB453EE6}" destId="{5DEEF837-A4C7-45D3-8998-C45B2DE13029}" srcOrd="1" destOrd="0" presId="urn:microsoft.com/office/officeart/2008/layout/NameandTitleOrganizationalChart"/>
    <dgm:cxn modelId="{35EB6397-2B83-4370-B877-084284663673}" type="presParOf" srcId="{68534746-2ECD-45DD-B56B-797FEB453EE6}" destId="{4069892B-BB32-49BB-86B2-49F510BA963E}" srcOrd="2" destOrd="0" presId="urn:microsoft.com/office/officeart/2008/layout/NameandTitleOrganizationalChart"/>
    <dgm:cxn modelId="{A6D37257-7C07-4789-840F-8F32E61CA96E}" type="presParOf" srcId="{CC6F8937-57F9-4DD0-B285-FEDC46152774}" destId="{226F3EEA-CD9F-41EB-A8D4-FFB4673E1D6D}" srcOrd="2" destOrd="0" presId="urn:microsoft.com/office/officeart/2008/layout/NameandTitleOrganizationalChart"/>
    <dgm:cxn modelId="{AA36DC32-5A96-4D2B-9B37-9D761FBDAB64}" type="presParOf" srcId="{D2E83D30-416A-4F82-8F41-1EC31C17447D}" destId="{8891F25F-8A35-4A61-8921-4CA14975EDBE}" srcOrd="4" destOrd="0" presId="urn:microsoft.com/office/officeart/2008/layout/NameandTitleOrganizationalChart"/>
    <dgm:cxn modelId="{87755401-8517-4FB3-A31B-9FA16D9383DE}" type="presParOf" srcId="{D2E83D30-416A-4F82-8F41-1EC31C17447D}" destId="{73E2EDB0-277B-402C-A413-47A533E95DA3}" srcOrd="5" destOrd="0" presId="urn:microsoft.com/office/officeart/2008/layout/NameandTitleOrganizationalChart"/>
    <dgm:cxn modelId="{70DB30BE-7971-4BFA-BFD0-C87FF27559FA}" type="presParOf" srcId="{73E2EDB0-277B-402C-A413-47A533E95DA3}" destId="{4901F90F-C53D-4106-809B-8B4C135D217B}" srcOrd="0" destOrd="0" presId="urn:microsoft.com/office/officeart/2008/layout/NameandTitleOrganizationalChart"/>
    <dgm:cxn modelId="{94F8895C-89C6-46F2-8C68-3228C38BEC2B}" type="presParOf" srcId="{4901F90F-C53D-4106-809B-8B4C135D217B}" destId="{ECE2E4F0-6FFC-48A3-9222-BBC834C562DA}" srcOrd="0" destOrd="0" presId="urn:microsoft.com/office/officeart/2008/layout/NameandTitleOrganizationalChart"/>
    <dgm:cxn modelId="{B6A6EF8D-E7E4-4D71-9E9D-67F0BF86511E}" type="presParOf" srcId="{4901F90F-C53D-4106-809B-8B4C135D217B}" destId="{2C31534B-AE84-480D-AB4D-954DE93A3612}" srcOrd="1" destOrd="0" presId="urn:microsoft.com/office/officeart/2008/layout/NameandTitleOrganizationalChart"/>
    <dgm:cxn modelId="{5EE70623-32C4-4B83-BB89-A308C54FAF5D}" type="presParOf" srcId="{4901F90F-C53D-4106-809B-8B4C135D217B}" destId="{FA475E03-1D28-421E-B8EE-57A9642DEDB9}" srcOrd="2" destOrd="0" presId="urn:microsoft.com/office/officeart/2008/layout/NameandTitleOrganizationalChart"/>
    <dgm:cxn modelId="{CB484874-2A4C-4D01-A9FA-ECF515B97D7E}" type="presParOf" srcId="{73E2EDB0-277B-402C-A413-47A533E95DA3}" destId="{F7B1FC17-2B5A-4F0E-9BBD-DFD59692BCB6}" srcOrd="1" destOrd="0" presId="urn:microsoft.com/office/officeart/2008/layout/NameandTitleOrganizationalChart"/>
    <dgm:cxn modelId="{033C312E-BFBB-488D-8539-6D31C39678CD}" type="presParOf" srcId="{F7B1FC17-2B5A-4F0E-9BBD-DFD59692BCB6}" destId="{97EB4637-0F59-4D6F-8644-5DB958817BDB}" srcOrd="0" destOrd="0" presId="urn:microsoft.com/office/officeart/2008/layout/NameandTitleOrganizationalChart"/>
    <dgm:cxn modelId="{E7FD1F54-CD93-4902-B539-70A8D21CEF7B}" type="presParOf" srcId="{F7B1FC17-2B5A-4F0E-9BBD-DFD59692BCB6}" destId="{435ACB64-445E-42F9-983E-D26D63ADFD04}" srcOrd="1" destOrd="0" presId="urn:microsoft.com/office/officeart/2008/layout/NameandTitleOrganizationalChart"/>
    <dgm:cxn modelId="{789ECB32-82DF-463F-996E-534317930E4A}" type="presParOf" srcId="{435ACB64-445E-42F9-983E-D26D63ADFD04}" destId="{0DDC2124-DF44-4D98-8924-BA87EA313A75}" srcOrd="0" destOrd="0" presId="urn:microsoft.com/office/officeart/2008/layout/NameandTitleOrganizationalChart"/>
    <dgm:cxn modelId="{711A0D00-866A-43F3-9279-D08715D4E084}" type="presParOf" srcId="{0DDC2124-DF44-4D98-8924-BA87EA313A75}" destId="{AECBA938-89C5-48AA-9B93-86007BE6FE38}" srcOrd="0" destOrd="0" presId="urn:microsoft.com/office/officeart/2008/layout/NameandTitleOrganizationalChart"/>
    <dgm:cxn modelId="{475D25FC-EB37-4E5E-84B9-E8C5E3D4392A}" type="presParOf" srcId="{0DDC2124-DF44-4D98-8924-BA87EA313A75}" destId="{B1CAD37D-19F3-4AB2-A2ED-3549844A0F6E}" srcOrd="1" destOrd="0" presId="urn:microsoft.com/office/officeart/2008/layout/NameandTitleOrganizationalChart"/>
    <dgm:cxn modelId="{F8943706-9750-4946-8821-301F0CFC0218}" type="presParOf" srcId="{0DDC2124-DF44-4D98-8924-BA87EA313A75}" destId="{F1C81297-EE04-4A90-98D8-726979EE59D0}" srcOrd="2" destOrd="0" presId="urn:microsoft.com/office/officeart/2008/layout/NameandTitleOrganizationalChart"/>
    <dgm:cxn modelId="{D2F7A7F1-64BA-4BF7-98BB-2419B07B14E6}" type="presParOf" srcId="{435ACB64-445E-42F9-983E-D26D63ADFD04}" destId="{ED6B28E6-E2A7-421D-AF85-A34583793045}" srcOrd="1" destOrd="0" presId="urn:microsoft.com/office/officeart/2008/layout/NameandTitleOrganizationalChart"/>
    <dgm:cxn modelId="{C7915CFF-21A1-4703-BAC9-900951FA87D5}" type="presParOf" srcId="{435ACB64-445E-42F9-983E-D26D63ADFD04}" destId="{8560BDDC-7028-4EFF-B002-4D4360CF4F37}" srcOrd="2" destOrd="0" presId="urn:microsoft.com/office/officeart/2008/layout/NameandTitleOrganizationalChart"/>
    <dgm:cxn modelId="{41F2A7AC-C3B4-4583-A33F-0541E48E0A8A}" type="presParOf" srcId="{73E2EDB0-277B-402C-A413-47A533E95DA3}" destId="{73396982-629A-4B2F-BF2E-449EFCA5FB4F}" srcOrd="2" destOrd="0" presId="urn:microsoft.com/office/officeart/2008/layout/NameandTitleOrganizationalChart"/>
    <dgm:cxn modelId="{3667EB81-8FE7-4BB8-BDC9-2CA78D08A029}" type="presParOf" srcId="{521DF3E2-6693-4773-8E24-D70D29E70342}" destId="{13277E91-D013-48D5-88A5-E23F1C57F1DD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60FEBC0-BF5D-4D56-9149-DB08099EEE1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21DB63-7801-4376-B8E3-5D284FEFF109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/>
            <a:t>Advisor Meeting</a:t>
          </a:r>
        </a:p>
      </dgm:t>
    </dgm:pt>
    <dgm:pt modelId="{96B7A42E-35A1-4A5B-8B4C-AE7A8E32AE66}" type="parTrans" cxnId="{170E336A-E75A-4ED2-9C67-F8B7A70F9433}">
      <dgm:prSet/>
      <dgm:spPr/>
      <dgm:t>
        <a:bodyPr/>
        <a:lstStyle/>
        <a:p>
          <a:endParaRPr lang="en-US"/>
        </a:p>
      </dgm:t>
    </dgm:pt>
    <dgm:pt modelId="{8408664D-29C3-4366-93DA-F84FC2784D4B}" type="sibTrans" cxnId="{170E336A-E75A-4ED2-9C67-F8B7A70F9433}">
      <dgm:prSet/>
      <dgm:spPr/>
      <dgm:t>
        <a:bodyPr/>
        <a:lstStyle/>
        <a:p>
          <a:endParaRPr lang="en-US"/>
        </a:p>
      </dgm:t>
    </dgm:pt>
    <dgm:pt modelId="{EED6D9E5-5AF1-43AD-9EF3-60A3382A7371}">
      <dgm:prSet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/>
            <a:t>Research Sponsor Articles</a:t>
          </a:r>
        </a:p>
      </dgm:t>
    </dgm:pt>
    <dgm:pt modelId="{62BEB1CA-A453-485A-BAFA-09C5911602E8}" type="parTrans" cxnId="{C7935B9C-C8EA-4E61-9638-D9B3E0FAA7A0}">
      <dgm:prSet/>
      <dgm:spPr/>
      <dgm:t>
        <a:bodyPr/>
        <a:lstStyle/>
        <a:p>
          <a:endParaRPr lang="en-US"/>
        </a:p>
      </dgm:t>
    </dgm:pt>
    <dgm:pt modelId="{174FEE38-1A4D-4EB6-A718-2766233AB98F}" type="sibTrans" cxnId="{C7935B9C-C8EA-4E61-9638-D9B3E0FAA7A0}">
      <dgm:prSet/>
      <dgm:spPr/>
      <dgm:t>
        <a:bodyPr/>
        <a:lstStyle/>
        <a:p>
          <a:endParaRPr lang="en-US"/>
        </a:p>
      </dgm:t>
    </dgm:pt>
    <dgm:pt modelId="{1212A429-F5A5-4E9E-954A-9ED15364A35F}">
      <dgm:prSet custT="1"/>
      <dgm:spPr>
        <a:solidFill>
          <a:srgbClr val="782F40"/>
        </a:solidFill>
        <a:ln w="38100">
          <a:solidFill>
            <a:srgbClr val="CEB888"/>
          </a:solidFill>
        </a:ln>
      </dgm:spPr>
      <dgm:t>
        <a:bodyPr/>
        <a:lstStyle/>
        <a:p>
          <a:r>
            <a:rPr lang="en-US" sz="3200"/>
            <a:t>NASA</a:t>
          </a:r>
          <a:r>
            <a:rPr lang="en-US" sz="2400"/>
            <a:t>-</a:t>
          </a:r>
          <a:r>
            <a:rPr lang="en-US" sz="3200"/>
            <a:t>MSFC Visit</a:t>
          </a:r>
        </a:p>
      </dgm:t>
    </dgm:pt>
    <dgm:pt modelId="{016B7EC9-EF65-4BA2-909C-49DA82DDC336}" type="parTrans" cxnId="{3561CD37-C409-4F66-A670-F8A9ED060360}">
      <dgm:prSet/>
      <dgm:spPr/>
      <dgm:t>
        <a:bodyPr/>
        <a:lstStyle/>
        <a:p>
          <a:endParaRPr lang="en-US"/>
        </a:p>
      </dgm:t>
    </dgm:pt>
    <dgm:pt modelId="{4E122445-12A0-476E-9253-3A4823D3C5F8}" type="sibTrans" cxnId="{3561CD37-C409-4F66-A670-F8A9ED060360}">
      <dgm:prSet/>
      <dgm:spPr/>
      <dgm:t>
        <a:bodyPr/>
        <a:lstStyle/>
        <a:p>
          <a:endParaRPr lang="en-US"/>
        </a:p>
      </dgm:t>
    </dgm:pt>
    <dgm:pt modelId="{A2CED5A4-6EFA-47E7-9564-39A7F45C6AB9}" type="pres">
      <dgm:prSet presAssocID="{F60FEBC0-BF5D-4D56-9149-DB08099EEE1F}" presName="CompostProcess" presStyleCnt="0">
        <dgm:presLayoutVars>
          <dgm:dir/>
          <dgm:resizeHandles val="exact"/>
        </dgm:presLayoutVars>
      </dgm:prSet>
      <dgm:spPr/>
    </dgm:pt>
    <dgm:pt modelId="{B0B6C69F-C36E-4C55-AFB6-B46AA3999B44}" type="pres">
      <dgm:prSet presAssocID="{F60FEBC0-BF5D-4D56-9149-DB08099EEE1F}" presName="arrow" presStyleLbl="bgShp" presStyleIdx="0" presStyleCnt="1"/>
      <dgm:spPr/>
    </dgm:pt>
    <dgm:pt modelId="{BA693F34-7F91-4252-9894-1B30A1DFC07E}" type="pres">
      <dgm:prSet presAssocID="{F60FEBC0-BF5D-4D56-9149-DB08099EEE1F}" presName="linearProcess" presStyleCnt="0"/>
      <dgm:spPr/>
    </dgm:pt>
    <dgm:pt modelId="{F896C02C-713A-4A54-B6C9-544C81CEC771}" type="pres">
      <dgm:prSet presAssocID="{8021DB63-7801-4376-B8E3-5D284FEFF109}" presName="textNode" presStyleLbl="node1" presStyleIdx="0" presStyleCnt="3">
        <dgm:presLayoutVars>
          <dgm:bulletEnabled val="1"/>
        </dgm:presLayoutVars>
      </dgm:prSet>
      <dgm:spPr/>
    </dgm:pt>
    <dgm:pt modelId="{426260A5-97F4-4456-A7E2-C6F8DEED9E08}" type="pres">
      <dgm:prSet presAssocID="{8408664D-29C3-4366-93DA-F84FC2784D4B}" presName="sibTrans" presStyleCnt="0"/>
      <dgm:spPr/>
    </dgm:pt>
    <dgm:pt modelId="{9D22E173-13B8-4D4D-B29A-95071C978894}" type="pres">
      <dgm:prSet presAssocID="{EED6D9E5-5AF1-43AD-9EF3-60A3382A7371}" presName="textNode" presStyleLbl="node1" presStyleIdx="1" presStyleCnt="3">
        <dgm:presLayoutVars>
          <dgm:bulletEnabled val="1"/>
        </dgm:presLayoutVars>
      </dgm:prSet>
      <dgm:spPr/>
    </dgm:pt>
    <dgm:pt modelId="{9D5A3D98-C69D-45D8-BEEE-69BCE9F252E1}" type="pres">
      <dgm:prSet presAssocID="{174FEE38-1A4D-4EB6-A718-2766233AB98F}" presName="sibTrans" presStyleCnt="0"/>
      <dgm:spPr/>
    </dgm:pt>
    <dgm:pt modelId="{83F42363-A511-4AEE-8BD8-B1CC2CDCB88F}" type="pres">
      <dgm:prSet presAssocID="{1212A429-F5A5-4E9E-954A-9ED15364A35F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E95B2A0F-54FD-4FD9-9BD6-3974AFCE0E62}" type="presOf" srcId="{F60FEBC0-BF5D-4D56-9149-DB08099EEE1F}" destId="{A2CED5A4-6EFA-47E7-9564-39A7F45C6AB9}" srcOrd="0" destOrd="0" presId="urn:microsoft.com/office/officeart/2005/8/layout/hProcess9"/>
    <dgm:cxn modelId="{3561CD37-C409-4F66-A670-F8A9ED060360}" srcId="{F60FEBC0-BF5D-4D56-9149-DB08099EEE1F}" destId="{1212A429-F5A5-4E9E-954A-9ED15364A35F}" srcOrd="2" destOrd="0" parTransId="{016B7EC9-EF65-4BA2-909C-49DA82DDC336}" sibTransId="{4E122445-12A0-476E-9253-3A4823D3C5F8}"/>
    <dgm:cxn modelId="{0985615C-54C7-4822-8B91-724BF039625E}" type="presOf" srcId="{EED6D9E5-5AF1-43AD-9EF3-60A3382A7371}" destId="{9D22E173-13B8-4D4D-B29A-95071C978894}" srcOrd="0" destOrd="0" presId="urn:microsoft.com/office/officeart/2005/8/layout/hProcess9"/>
    <dgm:cxn modelId="{170E336A-E75A-4ED2-9C67-F8B7A70F9433}" srcId="{F60FEBC0-BF5D-4D56-9149-DB08099EEE1F}" destId="{8021DB63-7801-4376-B8E3-5D284FEFF109}" srcOrd="0" destOrd="0" parTransId="{96B7A42E-35A1-4A5B-8B4C-AE7A8E32AE66}" sibTransId="{8408664D-29C3-4366-93DA-F84FC2784D4B}"/>
    <dgm:cxn modelId="{CEA22C9C-3162-4268-BE1C-A95BC191E42F}" type="presOf" srcId="{8021DB63-7801-4376-B8E3-5D284FEFF109}" destId="{F896C02C-713A-4A54-B6C9-544C81CEC771}" srcOrd="0" destOrd="0" presId="urn:microsoft.com/office/officeart/2005/8/layout/hProcess9"/>
    <dgm:cxn modelId="{C7935B9C-C8EA-4E61-9638-D9B3E0FAA7A0}" srcId="{F60FEBC0-BF5D-4D56-9149-DB08099EEE1F}" destId="{EED6D9E5-5AF1-43AD-9EF3-60A3382A7371}" srcOrd="1" destOrd="0" parTransId="{62BEB1CA-A453-485A-BAFA-09C5911602E8}" sibTransId="{174FEE38-1A4D-4EB6-A718-2766233AB98F}"/>
    <dgm:cxn modelId="{683F78F4-B770-4B0A-9FBE-CAEE52BE6A0A}" type="presOf" srcId="{1212A429-F5A5-4E9E-954A-9ED15364A35F}" destId="{83F42363-A511-4AEE-8BD8-B1CC2CDCB88F}" srcOrd="0" destOrd="0" presId="urn:microsoft.com/office/officeart/2005/8/layout/hProcess9"/>
    <dgm:cxn modelId="{86E0E9E0-207A-4E92-9D5F-045BA342A6C2}" type="presParOf" srcId="{A2CED5A4-6EFA-47E7-9564-39A7F45C6AB9}" destId="{B0B6C69F-C36E-4C55-AFB6-B46AA3999B44}" srcOrd="0" destOrd="0" presId="urn:microsoft.com/office/officeart/2005/8/layout/hProcess9"/>
    <dgm:cxn modelId="{7DFBE79A-B03D-4716-8229-8C7823172D90}" type="presParOf" srcId="{A2CED5A4-6EFA-47E7-9564-39A7F45C6AB9}" destId="{BA693F34-7F91-4252-9894-1B30A1DFC07E}" srcOrd="1" destOrd="0" presId="urn:microsoft.com/office/officeart/2005/8/layout/hProcess9"/>
    <dgm:cxn modelId="{8FB31C79-9297-4B63-A029-FAC3E6C6895E}" type="presParOf" srcId="{BA693F34-7F91-4252-9894-1B30A1DFC07E}" destId="{F896C02C-713A-4A54-B6C9-544C81CEC771}" srcOrd="0" destOrd="0" presId="urn:microsoft.com/office/officeart/2005/8/layout/hProcess9"/>
    <dgm:cxn modelId="{36A2FA20-D23E-4C75-AD9C-93CA27BCE2D8}" type="presParOf" srcId="{BA693F34-7F91-4252-9894-1B30A1DFC07E}" destId="{426260A5-97F4-4456-A7E2-C6F8DEED9E08}" srcOrd="1" destOrd="0" presId="urn:microsoft.com/office/officeart/2005/8/layout/hProcess9"/>
    <dgm:cxn modelId="{2E958A08-C21A-45EE-AD1F-922CB9E39588}" type="presParOf" srcId="{BA693F34-7F91-4252-9894-1B30A1DFC07E}" destId="{9D22E173-13B8-4D4D-B29A-95071C978894}" srcOrd="2" destOrd="0" presId="urn:microsoft.com/office/officeart/2005/8/layout/hProcess9"/>
    <dgm:cxn modelId="{38ECE279-5EFC-4A34-A070-01DC27ED43CD}" type="presParOf" srcId="{BA693F34-7F91-4252-9894-1B30A1DFC07E}" destId="{9D5A3D98-C69D-45D8-BEEE-69BCE9F252E1}" srcOrd="3" destOrd="0" presId="urn:microsoft.com/office/officeart/2005/8/layout/hProcess9"/>
    <dgm:cxn modelId="{174C8F7F-6674-45D9-A9E9-E0CF5A76CB84}" type="presParOf" srcId="{BA693F34-7F91-4252-9894-1B30A1DFC07E}" destId="{83F42363-A511-4AEE-8BD8-B1CC2CDCB88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411FAE9-8DBC-4EF7-82A9-B73685C7B84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A61B9A-E24A-460A-84DD-49BDEFCAD5F2}">
      <dgm:prSet/>
      <dgm:spPr/>
      <dgm:t>
        <a:bodyPr/>
        <a:lstStyle/>
        <a:p>
          <a:r>
            <a:rPr lang="en-US"/>
            <a:t>Accurate</a:t>
          </a:r>
        </a:p>
      </dgm:t>
    </dgm:pt>
    <dgm:pt modelId="{66C34B2F-359B-4DB2-B850-DCBAE40B50BA}" type="parTrans" cxnId="{16DFEE8C-2EBD-4E62-9949-C7209D055593}">
      <dgm:prSet/>
      <dgm:spPr/>
      <dgm:t>
        <a:bodyPr/>
        <a:lstStyle/>
        <a:p>
          <a:endParaRPr lang="en-US"/>
        </a:p>
      </dgm:t>
    </dgm:pt>
    <dgm:pt modelId="{BE3E3C15-86C8-4AB5-9E59-283FE2E98BF5}" type="sibTrans" cxnId="{16DFEE8C-2EBD-4E62-9949-C7209D055593}">
      <dgm:prSet/>
      <dgm:spPr/>
      <dgm:t>
        <a:bodyPr/>
        <a:lstStyle/>
        <a:p>
          <a:endParaRPr lang="en-US"/>
        </a:p>
      </dgm:t>
    </dgm:pt>
    <dgm:pt modelId="{DC4A1B08-12FE-4FC6-A5A0-71848A442034}">
      <dgm:prSet/>
      <dgm:spPr/>
      <dgm:t>
        <a:bodyPr/>
        <a:lstStyle/>
        <a:p>
          <a:r>
            <a:rPr lang="en-US"/>
            <a:t>Manufacturable</a:t>
          </a:r>
        </a:p>
      </dgm:t>
    </dgm:pt>
    <dgm:pt modelId="{77DF214C-E43E-481D-9E62-D6352C9E38D0}" type="parTrans" cxnId="{7D8096E1-D302-4964-B511-DEF354F4CECB}">
      <dgm:prSet/>
      <dgm:spPr/>
      <dgm:t>
        <a:bodyPr/>
        <a:lstStyle/>
        <a:p>
          <a:endParaRPr lang="en-US"/>
        </a:p>
      </dgm:t>
    </dgm:pt>
    <dgm:pt modelId="{B010111B-1157-46B2-9B97-25BED56027A7}" type="sibTrans" cxnId="{7D8096E1-D302-4964-B511-DEF354F4CECB}">
      <dgm:prSet/>
      <dgm:spPr/>
      <dgm:t>
        <a:bodyPr/>
        <a:lstStyle/>
        <a:p>
          <a:endParaRPr lang="en-US"/>
        </a:p>
      </dgm:t>
    </dgm:pt>
    <dgm:pt modelId="{EF0C00B6-EB7B-43F7-B3E3-47ED8EE39F2F}">
      <dgm:prSet/>
      <dgm:spPr/>
      <dgm:t>
        <a:bodyPr/>
        <a:lstStyle/>
        <a:p>
          <a:r>
            <a:rPr lang="en-US"/>
            <a:t>Remote Calibration</a:t>
          </a:r>
        </a:p>
      </dgm:t>
    </dgm:pt>
    <dgm:pt modelId="{34F7C2E8-1139-4DF7-A028-832FAC7D1531}" type="parTrans" cxnId="{3ADA8558-3ACF-4057-8663-A41202CC33F9}">
      <dgm:prSet/>
      <dgm:spPr/>
      <dgm:t>
        <a:bodyPr/>
        <a:lstStyle/>
        <a:p>
          <a:endParaRPr lang="en-US"/>
        </a:p>
      </dgm:t>
    </dgm:pt>
    <dgm:pt modelId="{AAA0E6E3-2A09-4FB2-B731-0E4752EFB26B}" type="sibTrans" cxnId="{3ADA8558-3ACF-4057-8663-A41202CC33F9}">
      <dgm:prSet/>
      <dgm:spPr/>
      <dgm:t>
        <a:bodyPr/>
        <a:lstStyle/>
        <a:p>
          <a:endParaRPr lang="en-US"/>
        </a:p>
      </dgm:t>
    </dgm:pt>
    <dgm:pt modelId="{15CD9936-A27E-43BC-878A-7EC88B14A339}">
      <dgm:prSet/>
      <dgm:spPr/>
      <dgm:t>
        <a:bodyPr/>
        <a:lstStyle/>
        <a:p>
          <a:r>
            <a:rPr lang="en-US"/>
            <a:t>Scalable</a:t>
          </a:r>
        </a:p>
      </dgm:t>
    </dgm:pt>
    <dgm:pt modelId="{7BE54BB3-C3E4-44D4-991F-1943C6BB63D9}" type="parTrans" cxnId="{2CE21149-75DE-4CDA-89B2-9806DD4CB354}">
      <dgm:prSet/>
      <dgm:spPr/>
      <dgm:t>
        <a:bodyPr/>
        <a:lstStyle/>
        <a:p>
          <a:endParaRPr lang="en-US"/>
        </a:p>
      </dgm:t>
    </dgm:pt>
    <dgm:pt modelId="{5F6FC846-45F3-4D43-A1A6-CE9D3AC73A80}" type="sibTrans" cxnId="{2CE21149-75DE-4CDA-89B2-9806DD4CB354}">
      <dgm:prSet/>
      <dgm:spPr/>
      <dgm:t>
        <a:bodyPr/>
        <a:lstStyle/>
        <a:p>
          <a:endParaRPr lang="en-US"/>
        </a:p>
      </dgm:t>
    </dgm:pt>
    <dgm:pt modelId="{D118FD0F-BE2A-428F-9672-840BF1E2AC1B}">
      <dgm:prSet/>
      <dgm:spPr/>
      <dgm:t>
        <a:bodyPr/>
        <a:lstStyle/>
        <a:p>
          <a:r>
            <a:rPr lang="en-US"/>
            <a:t>Cleanable</a:t>
          </a:r>
        </a:p>
      </dgm:t>
    </dgm:pt>
    <dgm:pt modelId="{BA98BE4C-FC5E-4CA3-BC53-4C4ED6AE9C48}" type="parTrans" cxnId="{3AA20765-DA30-474D-8C0C-604EC3593BA3}">
      <dgm:prSet/>
      <dgm:spPr/>
      <dgm:t>
        <a:bodyPr/>
        <a:lstStyle/>
        <a:p>
          <a:endParaRPr lang="en-US"/>
        </a:p>
      </dgm:t>
    </dgm:pt>
    <dgm:pt modelId="{851B48BF-CFC8-4E8F-882F-CD23EF963864}" type="sibTrans" cxnId="{3AA20765-DA30-474D-8C0C-604EC3593BA3}">
      <dgm:prSet/>
      <dgm:spPr/>
      <dgm:t>
        <a:bodyPr/>
        <a:lstStyle/>
        <a:p>
          <a:endParaRPr lang="en-US"/>
        </a:p>
      </dgm:t>
    </dgm:pt>
    <dgm:pt modelId="{D4A2C93A-F447-4C4C-818A-1C444C120242}">
      <dgm:prSet/>
      <dgm:spPr/>
      <dgm:t>
        <a:bodyPr/>
        <a:lstStyle/>
        <a:p>
          <a:r>
            <a:rPr lang="en-US"/>
            <a:t>Visibility</a:t>
          </a:r>
        </a:p>
      </dgm:t>
    </dgm:pt>
    <dgm:pt modelId="{2AC8908D-6FA5-45F0-B753-41830665D6A5}" type="parTrans" cxnId="{A79C4420-FCF0-4D13-A433-45557685B2D7}">
      <dgm:prSet/>
      <dgm:spPr/>
      <dgm:t>
        <a:bodyPr/>
        <a:lstStyle/>
        <a:p>
          <a:endParaRPr lang="en-US"/>
        </a:p>
      </dgm:t>
    </dgm:pt>
    <dgm:pt modelId="{4BCBB5DD-FADE-4823-B2B1-C09801CCA472}" type="sibTrans" cxnId="{A79C4420-FCF0-4D13-A433-45557685B2D7}">
      <dgm:prSet/>
      <dgm:spPr/>
      <dgm:t>
        <a:bodyPr/>
        <a:lstStyle/>
        <a:p>
          <a:endParaRPr lang="en-US"/>
        </a:p>
      </dgm:t>
    </dgm:pt>
    <dgm:pt modelId="{BB6C917E-E414-4BD5-A783-E49445AE6BC4}" type="pres">
      <dgm:prSet presAssocID="{B411FAE9-8DBC-4EF7-82A9-B73685C7B84A}" presName="Name0" presStyleCnt="0">
        <dgm:presLayoutVars>
          <dgm:dir/>
          <dgm:resizeHandles val="exact"/>
        </dgm:presLayoutVars>
      </dgm:prSet>
      <dgm:spPr/>
    </dgm:pt>
    <dgm:pt modelId="{F5A42D6C-FBC3-4120-AD03-2FFA73152EFE}" type="pres">
      <dgm:prSet presAssocID="{F6A61B9A-E24A-460A-84DD-49BDEFCAD5F2}" presName="composite" presStyleCnt="0"/>
      <dgm:spPr/>
    </dgm:pt>
    <dgm:pt modelId="{59CE348C-8FDF-4684-A1C2-ADB0B268B3FB}" type="pres">
      <dgm:prSet presAssocID="{F6A61B9A-E24A-460A-84DD-49BDEFCAD5F2}" presName="rect1" presStyleLbl="bgShp" presStyleIdx="0" presStyleCnt="6" custScaleX="100063" custLinFactNeighborX="185" custLinFactNeighborY="-474"/>
      <dgm:spPr>
        <a:prstGeom prst="round2SameRect">
          <a:avLst/>
        </a:prstGeom>
        <a:solidFill>
          <a:srgbClr val="008344"/>
        </a:solidFill>
      </dgm:spPr>
    </dgm:pt>
    <dgm:pt modelId="{20DBB108-7BDF-4DB1-8AC3-28E9B5B989BC}" type="pres">
      <dgm:prSet presAssocID="{F6A61B9A-E24A-460A-84DD-49BDEFCAD5F2}" presName="rect2" presStyleLbl="trBgShp" presStyleIdx="0" presStyleCnt="6">
        <dgm:presLayoutVars>
          <dgm:bulletEnabled val="1"/>
        </dgm:presLayoutVars>
      </dgm:prSet>
      <dgm:spPr/>
    </dgm:pt>
    <dgm:pt modelId="{4C1516A2-2EE6-4AB5-BD64-B76A8A4D3B04}" type="pres">
      <dgm:prSet presAssocID="{BE3E3C15-86C8-4AB5-9E59-283FE2E98BF5}" presName="sibTrans" presStyleCnt="0"/>
      <dgm:spPr/>
    </dgm:pt>
    <dgm:pt modelId="{C918302D-2911-4888-A64F-262633F04713}" type="pres">
      <dgm:prSet presAssocID="{DC4A1B08-12FE-4FC6-A5A0-71848A442034}" presName="composite" presStyleCnt="0"/>
      <dgm:spPr/>
    </dgm:pt>
    <dgm:pt modelId="{AEB4FBE2-3FB4-4FB4-BE2B-08B4EBE8B0A9}" type="pres">
      <dgm:prSet presAssocID="{DC4A1B08-12FE-4FC6-A5A0-71848A442034}" presName="rect1" presStyleLbl="bgShp" presStyleIdx="1" presStyleCnt="6" custScaleX="99728" custScaleY="98467" custLinFactNeighborX="1825" custLinFactNeighborY="-937"/>
      <dgm:spPr>
        <a:prstGeom prst="round2SameRect">
          <a:avLst/>
        </a:prstGeom>
        <a:solidFill>
          <a:srgbClr val="008344"/>
        </a:solidFill>
      </dgm:spPr>
    </dgm:pt>
    <dgm:pt modelId="{6970FE52-34BC-4E83-9F79-03B4499836DD}" type="pres">
      <dgm:prSet presAssocID="{DC4A1B08-12FE-4FC6-A5A0-71848A442034}" presName="rect2" presStyleLbl="trBgShp" presStyleIdx="1" presStyleCnt="6">
        <dgm:presLayoutVars>
          <dgm:bulletEnabled val="1"/>
        </dgm:presLayoutVars>
      </dgm:prSet>
      <dgm:spPr/>
    </dgm:pt>
    <dgm:pt modelId="{72D46F92-7D42-4FC0-B801-75019066540F}" type="pres">
      <dgm:prSet presAssocID="{B010111B-1157-46B2-9B97-25BED56027A7}" presName="sibTrans" presStyleCnt="0"/>
      <dgm:spPr/>
    </dgm:pt>
    <dgm:pt modelId="{AA996DE6-9C5F-491F-B25F-87E54EB80BDA}" type="pres">
      <dgm:prSet presAssocID="{EF0C00B6-EB7B-43F7-B3E3-47ED8EE39F2F}" presName="composite" presStyleCnt="0"/>
      <dgm:spPr/>
    </dgm:pt>
    <dgm:pt modelId="{9315A736-9CA7-48FE-86ED-3D86F6B60F40}" type="pres">
      <dgm:prSet presAssocID="{EF0C00B6-EB7B-43F7-B3E3-47ED8EE39F2F}" presName="rect1" presStyleLbl="bgShp" presStyleIdx="2" presStyleCnt="6"/>
      <dgm:spPr>
        <a:prstGeom prst="round2SameRect">
          <a:avLst/>
        </a:prstGeom>
        <a:solidFill>
          <a:srgbClr val="008344"/>
        </a:solidFill>
      </dgm:spPr>
    </dgm:pt>
    <dgm:pt modelId="{676197DB-ED2C-4D6C-B2EF-AEB2DF5E300C}" type="pres">
      <dgm:prSet presAssocID="{EF0C00B6-EB7B-43F7-B3E3-47ED8EE39F2F}" presName="rect2" presStyleLbl="trBgShp" presStyleIdx="2" presStyleCnt="6">
        <dgm:presLayoutVars>
          <dgm:bulletEnabled val="1"/>
        </dgm:presLayoutVars>
      </dgm:prSet>
      <dgm:spPr/>
    </dgm:pt>
    <dgm:pt modelId="{AEE77AC9-3DD2-4797-BE6B-2F1C0079A75E}" type="pres">
      <dgm:prSet presAssocID="{AAA0E6E3-2A09-4FB2-B731-0E4752EFB26B}" presName="sibTrans" presStyleCnt="0"/>
      <dgm:spPr/>
    </dgm:pt>
    <dgm:pt modelId="{CB36F001-85FD-4745-AF02-54F2C22BD30F}" type="pres">
      <dgm:prSet presAssocID="{15CD9936-A27E-43BC-878A-7EC88B14A339}" presName="composite" presStyleCnt="0"/>
      <dgm:spPr/>
    </dgm:pt>
    <dgm:pt modelId="{08BE8D53-8F1E-4DA3-AE0A-21EF93C79042}" type="pres">
      <dgm:prSet presAssocID="{15CD9936-A27E-43BC-878A-7EC88B14A339}" presName="rect1" presStyleLbl="bgShp" presStyleIdx="3" presStyleCnt="6" custLinFactNeighborX="1159" custLinFactNeighborY="-1052"/>
      <dgm:spPr>
        <a:prstGeom prst="round2SameRect">
          <a:avLst/>
        </a:prstGeom>
        <a:solidFill>
          <a:srgbClr val="008344"/>
        </a:solidFill>
      </dgm:spPr>
    </dgm:pt>
    <dgm:pt modelId="{9C537D4C-1BCA-4E7E-8B81-74312E824851}" type="pres">
      <dgm:prSet presAssocID="{15CD9936-A27E-43BC-878A-7EC88B14A339}" presName="rect2" presStyleLbl="trBgShp" presStyleIdx="3" presStyleCnt="6">
        <dgm:presLayoutVars>
          <dgm:bulletEnabled val="1"/>
        </dgm:presLayoutVars>
      </dgm:prSet>
      <dgm:spPr/>
    </dgm:pt>
    <dgm:pt modelId="{7F43E5C5-43A3-472F-AAB4-ECFAFDBEBA61}" type="pres">
      <dgm:prSet presAssocID="{5F6FC846-45F3-4D43-A1A6-CE9D3AC73A80}" presName="sibTrans" presStyleCnt="0"/>
      <dgm:spPr/>
    </dgm:pt>
    <dgm:pt modelId="{79677A4A-0623-4F44-A630-42BF514628FC}" type="pres">
      <dgm:prSet presAssocID="{D118FD0F-BE2A-428F-9672-840BF1E2AC1B}" presName="composite" presStyleCnt="0"/>
      <dgm:spPr/>
    </dgm:pt>
    <dgm:pt modelId="{6F459854-427B-4194-BF7C-35D4415AB168}" type="pres">
      <dgm:prSet presAssocID="{D118FD0F-BE2A-428F-9672-840BF1E2AC1B}" presName="rect1" presStyleLbl="bgShp" presStyleIdx="4" presStyleCnt="6"/>
      <dgm:spPr>
        <a:prstGeom prst="round2SameRect">
          <a:avLst/>
        </a:prstGeom>
        <a:solidFill>
          <a:srgbClr val="008344"/>
        </a:solidFill>
      </dgm:spPr>
    </dgm:pt>
    <dgm:pt modelId="{5099EE0E-907B-4599-9CA1-B0F2B4617D87}" type="pres">
      <dgm:prSet presAssocID="{D118FD0F-BE2A-428F-9672-840BF1E2AC1B}" presName="rect2" presStyleLbl="trBgShp" presStyleIdx="4" presStyleCnt="6">
        <dgm:presLayoutVars>
          <dgm:bulletEnabled val="1"/>
        </dgm:presLayoutVars>
      </dgm:prSet>
      <dgm:spPr/>
    </dgm:pt>
    <dgm:pt modelId="{54C24E01-B652-492D-9A3F-61DC219D9B95}" type="pres">
      <dgm:prSet presAssocID="{851B48BF-CFC8-4E8F-882F-CD23EF963864}" presName="sibTrans" presStyleCnt="0"/>
      <dgm:spPr/>
    </dgm:pt>
    <dgm:pt modelId="{B14F6CE0-DA29-4935-957E-F1FC0DCF0EED}" type="pres">
      <dgm:prSet presAssocID="{D4A2C93A-F447-4C4C-818A-1C444C120242}" presName="composite" presStyleCnt="0"/>
      <dgm:spPr/>
    </dgm:pt>
    <dgm:pt modelId="{BDB2E7EE-2D46-4584-A46D-30B6D3BDC714}" type="pres">
      <dgm:prSet presAssocID="{D4A2C93A-F447-4C4C-818A-1C444C120242}" presName="rect1" presStyleLbl="bgShp" presStyleIdx="5" presStyleCnt="6"/>
      <dgm:spPr>
        <a:prstGeom prst="round2SameRect">
          <a:avLst/>
        </a:prstGeom>
        <a:solidFill>
          <a:srgbClr val="008344"/>
        </a:solidFill>
      </dgm:spPr>
    </dgm:pt>
    <dgm:pt modelId="{1F5BBA31-710B-4AA3-A63F-A1D94D2ECF1D}" type="pres">
      <dgm:prSet presAssocID="{D4A2C93A-F447-4C4C-818A-1C444C120242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03275E02-94F3-4555-86CB-E7496ACE803E}" type="presOf" srcId="{15CD9936-A27E-43BC-878A-7EC88B14A339}" destId="{9C537D4C-1BCA-4E7E-8B81-74312E824851}" srcOrd="0" destOrd="0" presId="urn:microsoft.com/office/officeart/2008/layout/BendingPictureSemiTransparentText"/>
    <dgm:cxn modelId="{86780714-F767-4B74-8565-F21116CE4556}" type="presOf" srcId="{F6A61B9A-E24A-460A-84DD-49BDEFCAD5F2}" destId="{20DBB108-7BDF-4DB1-8AC3-28E9B5B989BC}" srcOrd="0" destOrd="0" presId="urn:microsoft.com/office/officeart/2008/layout/BendingPictureSemiTransparentText"/>
    <dgm:cxn modelId="{A79C4420-FCF0-4D13-A433-45557685B2D7}" srcId="{B411FAE9-8DBC-4EF7-82A9-B73685C7B84A}" destId="{D4A2C93A-F447-4C4C-818A-1C444C120242}" srcOrd="5" destOrd="0" parTransId="{2AC8908D-6FA5-45F0-B753-41830665D6A5}" sibTransId="{4BCBB5DD-FADE-4823-B2B1-C09801CCA472}"/>
    <dgm:cxn modelId="{8B6C9A2A-CC67-43D8-811C-6A0D7FFDB396}" type="presOf" srcId="{DC4A1B08-12FE-4FC6-A5A0-71848A442034}" destId="{6970FE52-34BC-4E83-9F79-03B4499836DD}" srcOrd="0" destOrd="0" presId="urn:microsoft.com/office/officeart/2008/layout/BendingPictureSemiTransparentText"/>
    <dgm:cxn modelId="{5D78145F-8B77-453F-8FA4-77708DE2F3BA}" type="presOf" srcId="{EF0C00B6-EB7B-43F7-B3E3-47ED8EE39F2F}" destId="{676197DB-ED2C-4D6C-B2EF-AEB2DF5E300C}" srcOrd="0" destOrd="0" presId="urn:microsoft.com/office/officeart/2008/layout/BendingPictureSemiTransparentText"/>
    <dgm:cxn modelId="{C4020664-3D4F-4994-9751-F46A804D8173}" type="presOf" srcId="{D4A2C93A-F447-4C4C-818A-1C444C120242}" destId="{1F5BBA31-710B-4AA3-A63F-A1D94D2ECF1D}" srcOrd="0" destOrd="0" presId="urn:microsoft.com/office/officeart/2008/layout/BendingPictureSemiTransparentText"/>
    <dgm:cxn modelId="{3AA20765-DA30-474D-8C0C-604EC3593BA3}" srcId="{B411FAE9-8DBC-4EF7-82A9-B73685C7B84A}" destId="{D118FD0F-BE2A-428F-9672-840BF1E2AC1B}" srcOrd="4" destOrd="0" parTransId="{BA98BE4C-FC5E-4CA3-BC53-4C4ED6AE9C48}" sibTransId="{851B48BF-CFC8-4E8F-882F-CD23EF963864}"/>
    <dgm:cxn modelId="{2CE21149-75DE-4CDA-89B2-9806DD4CB354}" srcId="{B411FAE9-8DBC-4EF7-82A9-B73685C7B84A}" destId="{15CD9936-A27E-43BC-878A-7EC88B14A339}" srcOrd="3" destOrd="0" parTransId="{7BE54BB3-C3E4-44D4-991F-1943C6BB63D9}" sibTransId="{5F6FC846-45F3-4D43-A1A6-CE9D3AC73A80}"/>
    <dgm:cxn modelId="{3ADA8558-3ACF-4057-8663-A41202CC33F9}" srcId="{B411FAE9-8DBC-4EF7-82A9-B73685C7B84A}" destId="{EF0C00B6-EB7B-43F7-B3E3-47ED8EE39F2F}" srcOrd="2" destOrd="0" parTransId="{34F7C2E8-1139-4DF7-A028-832FAC7D1531}" sibTransId="{AAA0E6E3-2A09-4FB2-B731-0E4752EFB26B}"/>
    <dgm:cxn modelId="{16DFEE8C-2EBD-4E62-9949-C7209D055593}" srcId="{B411FAE9-8DBC-4EF7-82A9-B73685C7B84A}" destId="{F6A61B9A-E24A-460A-84DD-49BDEFCAD5F2}" srcOrd="0" destOrd="0" parTransId="{66C34B2F-359B-4DB2-B850-DCBAE40B50BA}" sibTransId="{BE3E3C15-86C8-4AB5-9E59-283FE2E98BF5}"/>
    <dgm:cxn modelId="{7B4970D6-77F8-43F4-A530-0AECFE341875}" type="presOf" srcId="{B411FAE9-8DBC-4EF7-82A9-B73685C7B84A}" destId="{BB6C917E-E414-4BD5-A783-E49445AE6BC4}" srcOrd="0" destOrd="0" presId="urn:microsoft.com/office/officeart/2008/layout/BendingPictureSemiTransparentText"/>
    <dgm:cxn modelId="{874BB0DB-1022-46BA-8072-BC3A26170F4B}" type="presOf" srcId="{D118FD0F-BE2A-428F-9672-840BF1E2AC1B}" destId="{5099EE0E-907B-4599-9CA1-B0F2B4617D87}" srcOrd="0" destOrd="0" presId="urn:microsoft.com/office/officeart/2008/layout/BendingPictureSemiTransparentText"/>
    <dgm:cxn modelId="{7D8096E1-D302-4964-B511-DEF354F4CECB}" srcId="{B411FAE9-8DBC-4EF7-82A9-B73685C7B84A}" destId="{DC4A1B08-12FE-4FC6-A5A0-71848A442034}" srcOrd="1" destOrd="0" parTransId="{77DF214C-E43E-481D-9E62-D6352C9E38D0}" sibTransId="{B010111B-1157-46B2-9B97-25BED56027A7}"/>
    <dgm:cxn modelId="{53174990-51E5-4759-BFE5-6C36D51EA87B}" type="presParOf" srcId="{BB6C917E-E414-4BD5-A783-E49445AE6BC4}" destId="{F5A42D6C-FBC3-4120-AD03-2FFA73152EFE}" srcOrd="0" destOrd="0" presId="urn:microsoft.com/office/officeart/2008/layout/BendingPictureSemiTransparentText"/>
    <dgm:cxn modelId="{139FBB48-BC11-4A56-8CAE-AC480A13436E}" type="presParOf" srcId="{F5A42D6C-FBC3-4120-AD03-2FFA73152EFE}" destId="{59CE348C-8FDF-4684-A1C2-ADB0B268B3FB}" srcOrd="0" destOrd="0" presId="urn:microsoft.com/office/officeart/2008/layout/BendingPictureSemiTransparentText"/>
    <dgm:cxn modelId="{10C0436B-B4D0-41F2-8382-31CA919FFA68}" type="presParOf" srcId="{F5A42D6C-FBC3-4120-AD03-2FFA73152EFE}" destId="{20DBB108-7BDF-4DB1-8AC3-28E9B5B989BC}" srcOrd="1" destOrd="0" presId="urn:microsoft.com/office/officeart/2008/layout/BendingPictureSemiTransparentText"/>
    <dgm:cxn modelId="{ADCC839B-22E9-46FE-A35E-DD84D86339DC}" type="presParOf" srcId="{BB6C917E-E414-4BD5-A783-E49445AE6BC4}" destId="{4C1516A2-2EE6-4AB5-BD64-B76A8A4D3B04}" srcOrd="1" destOrd="0" presId="urn:microsoft.com/office/officeart/2008/layout/BendingPictureSemiTransparentText"/>
    <dgm:cxn modelId="{326D7BDC-34CD-449C-8CDE-6EAFB61C8781}" type="presParOf" srcId="{BB6C917E-E414-4BD5-A783-E49445AE6BC4}" destId="{C918302D-2911-4888-A64F-262633F04713}" srcOrd="2" destOrd="0" presId="urn:microsoft.com/office/officeart/2008/layout/BendingPictureSemiTransparentText"/>
    <dgm:cxn modelId="{96B7AB06-4655-48EE-A779-B502B35A6CCF}" type="presParOf" srcId="{C918302D-2911-4888-A64F-262633F04713}" destId="{AEB4FBE2-3FB4-4FB4-BE2B-08B4EBE8B0A9}" srcOrd="0" destOrd="0" presId="urn:microsoft.com/office/officeart/2008/layout/BendingPictureSemiTransparentText"/>
    <dgm:cxn modelId="{E02141CC-94E5-47B2-BFF0-70210FA72135}" type="presParOf" srcId="{C918302D-2911-4888-A64F-262633F04713}" destId="{6970FE52-34BC-4E83-9F79-03B4499836DD}" srcOrd="1" destOrd="0" presId="urn:microsoft.com/office/officeart/2008/layout/BendingPictureSemiTransparentText"/>
    <dgm:cxn modelId="{4DCEC8FD-3C60-4EDB-B515-F65A3ED6C3DB}" type="presParOf" srcId="{BB6C917E-E414-4BD5-A783-E49445AE6BC4}" destId="{72D46F92-7D42-4FC0-B801-75019066540F}" srcOrd="3" destOrd="0" presId="urn:microsoft.com/office/officeart/2008/layout/BendingPictureSemiTransparentText"/>
    <dgm:cxn modelId="{6285ABA6-A8A7-4B65-A5A5-1A971888A75F}" type="presParOf" srcId="{BB6C917E-E414-4BD5-A783-E49445AE6BC4}" destId="{AA996DE6-9C5F-491F-B25F-87E54EB80BDA}" srcOrd="4" destOrd="0" presId="urn:microsoft.com/office/officeart/2008/layout/BendingPictureSemiTransparentText"/>
    <dgm:cxn modelId="{C9A45D4B-30D3-44D6-9682-04924B0AFB10}" type="presParOf" srcId="{AA996DE6-9C5F-491F-B25F-87E54EB80BDA}" destId="{9315A736-9CA7-48FE-86ED-3D86F6B60F40}" srcOrd="0" destOrd="0" presId="urn:microsoft.com/office/officeart/2008/layout/BendingPictureSemiTransparentText"/>
    <dgm:cxn modelId="{5CA72D66-C054-400C-986B-2E54EFB93F9A}" type="presParOf" srcId="{AA996DE6-9C5F-491F-B25F-87E54EB80BDA}" destId="{676197DB-ED2C-4D6C-B2EF-AEB2DF5E300C}" srcOrd="1" destOrd="0" presId="urn:microsoft.com/office/officeart/2008/layout/BendingPictureSemiTransparentText"/>
    <dgm:cxn modelId="{428EC690-8825-436C-9616-377E41708D28}" type="presParOf" srcId="{BB6C917E-E414-4BD5-A783-E49445AE6BC4}" destId="{AEE77AC9-3DD2-4797-BE6B-2F1C0079A75E}" srcOrd="5" destOrd="0" presId="urn:microsoft.com/office/officeart/2008/layout/BendingPictureSemiTransparentText"/>
    <dgm:cxn modelId="{5A6D7449-357E-4AA6-B436-85D803093255}" type="presParOf" srcId="{BB6C917E-E414-4BD5-A783-E49445AE6BC4}" destId="{CB36F001-85FD-4745-AF02-54F2C22BD30F}" srcOrd="6" destOrd="0" presId="urn:microsoft.com/office/officeart/2008/layout/BendingPictureSemiTransparentText"/>
    <dgm:cxn modelId="{93892004-CCFF-4E25-B6DF-5FA012BB49B9}" type="presParOf" srcId="{CB36F001-85FD-4745-AF02-54F2C22BD30F}" destId="{08BE8D53-8F1E-4DA3-AE0A-21EF93C79042}" srcOrd="0" destOrd="0" presId="urn:microsoft.com/office/officeart/2008/layout/BendingPictureSemiTransparentText"/>
    <dgm:cxn modelId="{2F07B7F0-C6F0-46BB-AE76-450FE39391D5}" type="presParOf" srcId="{CB36F001-85FD-4745-AF02-54F2C22BD30F}" destId="{9C537D4C-1BCA-4E7E-8B81-74312E824851}" srcOrd="1" destOrd="0" presId="urn:microsoft.com/office/officeart/2008/layout/BendingPictureSemiTransparentText"/>
    <dgm:cxn modelId="{1509B9A7-3C4C-42E1-9D70-D6C8E9A756EC}" type="presParOf" srcId="{BB6C917E-E414-4BD5-A783-E49445AE6BC4}" destId="{7F43E5C5-43A3-472F-AAB4-ECFAFDBEBA61}" srcOrd="7" destOrd="0" presId="urn:microsoft.com/office/officeart/2008/layout/BendingPictureSemiTransparentText"/>
    <dgm:cxn modelId="{2A96F9DA-8A22-43BF-AD5B-2134D8395870}" type="presParOf" srcId="{BB6C917E-E414-4BD5-A783-E49445AE6BC4}" destId="{79677A4A-0623-4F44-A630-42BF514628FC}" srcOrd="8" destOrd="0" presId="urn:microsoft.com/office/officeart/2008/layout/BendingPictureSemiTransparentText"/>
    <dgm:cxn modelId="{5201CF67-2143-42DA-8DC2-6B6510D0A4B2}" type="presParOf" srcId="{79677A4A-0623-4F44-A630-42BF514628FC}" destId="{6F459854-427B-4194-BF7C-35D4415AB168}" srcOrd="0" destOrd="0" presId="urn:microsoft.com/office/officeart/2008/layout/BendingPictureSemiTransparentText"/>
    <dgm:cxn modelId="{E87F8FCC-3361-406E-A4E1-3F13F803C781}" type="presParOf" srcId="{79677A4A-0623-4F44-A630-42BF514628FC}" destId="{5099EE0E-907B-4599-9CA1-B0F2B4617D87}" srcOrd="1" destOrd="0" presId="urn:microsoft.com/office/officeart/2008/layout/BendingPictureSemiTransparentText"/>
    <dgm:cxn modelId="{0E743068-CD75-4ACC-A03E-2F027C3F809A}" type="presParOf" srcId="{BB6C917E-E414-4BD5-A783-E49445AE6BC4}" destId="{54C24E01-B652-492D-9A3F-61DC219D9B95}" srcOrd="9" destOrd="0" presId="urn:microsoft.com/office/officeart/2008/layout/BendingPictureSemiTransparentText"/>
    <dgm:cxn modelId="{F2CAD096-71F4-41AD-AA50-1B94D41864A7}" type="presParOf" srcId="{BB6C917E-E414-4BD5-A783-E49445AE6BC4}" destId="{B14F6CE0-DA29-4935-957E-F1FC0DCF0EED}" srcOrd="10" destOrd="0" presId="urn:microsoft.com/office/officeart/2008/layout/BendingPictureSemiTransparentText"/>
    <dgm:cxn modelId="{DEC6DDFB-9F50-4D3B-806E-E73E13F773AB}" type="presParOf" srcId="{B14F6CE0-DA29-4935-957E-F1FC0DCF0EED}" destId="{BDB2E7EE-2D46-4584-A46D-30B6D3BDC714}" srcOrd="0" destOrd="0" presId="urn:microsoft.com/office/officeart/2008/layout/BendingPictureSemiTransparentText"/>
    <dgm:cxn modelId="{A76FD421-765C-4C62-996E-864F81AF8A37}" type="presParOf" srcId="{B14F6CE0-DA29-4935-957E-F1FC0DCF0EED}" destId="{1F5BBA31-710B-4AA3-A63F-A1D94D2ECF1D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411FAE9-8DBC-4EF7-82A9-B73685C7B84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A61B9A-E24A-460A-84DD-49BDEFCAD5F2}">
      <dgm:prSet/>
      <dgm:spPr/>
      <dgm:t>
        <a:bodyPr/>
        <a:lstStyle/>
        <a:p>
          <a:r>
            <a:rPr lang="en-US"/>
            <a:t>Accurate</a:t>
          </a:r>
        </a:p>
      </dgm:t>
    </dgm:pt>
    <dgm:pt modelId="{66C34B2F-359B-4DB2-B850-DCBAE40B50BA}" type="parTrans" cxnId="{16DFEE8C-2EBD-4E62-9949-C7209D055593}">
      <dgm:prSet/>
      <dgm:spPr/>
      <dgm:t>
        <a:bodyPr/>
        <a:lstStyle/>
        <a:p>
          <a:endParaRPr lang="en-US"/>
        </a:p>
      </dgm:t>
    </dgm:pt>
    <dgm:pt modelId="{BE3E3C15-86C8-4AB5-9E59-283FE2E98BF5}" type="sibTrans" cxnId="{16DFEE8C-2EBD-4E62-9949-C7209D055593}">
      <dgm:prSet/>
      <dgm:spPr/>
      <dgm:t>
        <a:bodyPr/>
        <a:lstStyle/>
        <a:p>
          <a:endParaRPr lang="en-US"/>
        </a:p>
      </dgm:t>
    </dgm:pt>
    <dgm:pt modelId="{DC4A1B08-12FE-4FC6-A5A0-71848A442034}">
      <dgm:prSet/>
      <dgm:spPr/>
      <dgm:t>
        <a:bodyPr/>
        <a:lstStyle/>
        <a:p>
          <a:r>
            <a:rPr lang="en-US"/>
            <a:t>Manufacturable</a:t>
          </a:r>
        </a:p>
      </dgm:t>
    </dgm:pt>
    <dgm:pt modelId="{77DF214C-E43E-481D-9E62-D6352C9E38D0}" type="parTrans" cxnId="{7D8096E1-D302-4964-B511-DEF354F4CECB}">
      <dgm:prSet/>
      <dgm:spPr/>
      <dgm:t>
        <a:bodyPr/>
        <a:lstStyle/>
        <a:p>
          <a:endParaRPr lang="en-US"/>
        </a:p>
      </dgm:t>
    </dgm:pt>
    <dgm:pt modelId="{B010111B-1157-46B2-9B97-25BED56027A7}" type="sibTrans" cxnId="{7D8096E1-D302-4964-B511-DEF354F4CECB}">
      <dgm:prSet/>
      <dgm:spPr/>
      <dgm:t>
        <a:bodyPr/>
        <a:lstStyle/>
        <a:p>
          <a:endParaRPr lang="en-US"/>
        </a:p>
      </dgm:t>
    </dgm:pt>
    <dgm:pt modelId="{EF0C00B6-EB7B-43F7-B3E3-47ED8EE39F2F}">
      <dgm:prSet/>
      <dgm:spPr/>
      <dgm:t>
        <a:bodyPr/>
        <a:lstStyle/>
        <a:p>
          <a:r>
            <a:rPr lang="en-US"/>
            <a:t>Remote Calibration</a:t>
          </a:r>
        </a:p>
      </dgm:t>
    </dgm:pt>
    <dgm:pt modelId="{34F7C2E8-1139-4DF7-A028-832FAC7D1531}" type="parTrans" cxnId="{3ADA8558-3ACF-4057-8663-A41202CC33F9}">
      <dgm:prSet/>
      <dgm:spPr/>
      <dgm:t>
        <a:bodyPr/>
        <a:lstStyle/>
        <a:p>
          <a:endParaRPr lang="en-US"/>
        </a:p>
      </dgm:t>
    </dgm:pt>
    <dgm:pt modelId="{AAA0E6E3-2A09-4FB2-B731-0E4752EFB26B}" type="sibTrans" cxnId="{3ADA8558-3ACF-4057-8663-A41202CC33F9}">
      <dgm:prSet/>
      <dgm:spPr/>
      <dgm:t>
        <a:bodyPr/>
        <a:lstStyle/>
        <a:p>
          <a:endParaRPr lang="en-US"/>
        </a:p>
      </dgm:t>
    </dgm:pt>
    <dgm:pt modelId="{15CD9936-A27E-43BC-878A-7EC88B14A339}">
      <dgm:prSet/>
      <dgm:spPr/>
      <dgm:t>
        <a:bodyPr/>
        <a:lstStyle/>
        <a:p>
          <a:r>
            <a:rPr lang="en-US"/>
            <a:t>Scalable</a:t>
          </a:r>
        </a:p>
      </dgm:t>
    </dgm:pt>
    <dgm:pt modelId="{7BE54BB3-C3E4-44D4-991F-1943C6BB63D9}" type="parTrans" cxnId="{2CE21149-75DE-4CDA-89B2-9806DD4CB354}">
      <dgm:prSet/>
      <dgm:spPr/>
      <dgm:t>
        <a:bodyPr/>
        <a:lstStyle/>
        <a:p>
          <a:endParaRPr lang="en-US"/>
        </a:p>
      </dgm:t>
    </dgm:pt>
    <dgm:pt modelId="{5F6FC846-45F3-4D43-A1A6-CE9D3AC73A80}" type="sibTrans" cxnId="{2CE21149-75DE-4CDA-89B2-9806DD4CB354}">
      <dgm:prSet/>
      <dgm:spPr/>
      <dgm:t>
        <a:bodyPr/>
        <a:lstStyle/>
        <a:p>
          <a:endParaRPr lang="en-US"/>
        </a:p>
      </dgm:t>
    </dgm:pt>
    <dgm:pt modelId="{D118FD0F-BE2A-428F-9672-840BF1E2AC1B}">
      <dgm:prSet/>
      <dgm:spPr/>
      <dgm:t>
        <a:bodyPr/>
        <a:lstStyle/>
        <a:p>
          <a:r>
            <a:rPr lang="en-US"/>
            <a:t>Cleanable</a:t>
          </a:r>
        </a:p>
      </dgm:t>
    </dgm:pt>
    <dgm:pt modelId="{BA98BE4C-FC5E-4CA3-BC53-4C4ED6AE9C48}" type="parTrans" cxnId="{3AA20765-DA30-474D-8C0C-604EC3593BA3}">
      <dgm:prSet/>
      <dgm:spPr/>
      <dgm:t>
        <a:bodyPr/>
        <a:lstStyle/>
        <a:p>
          <a:endParaRPr lang="en-US"/>
        </a:p>
      </dgm:t>
    </dgm:pt>
    <dgm:pt modelId="{851B48BF-CFC8-4E8F-882F-CD23EF963864}" type="sibTrans" cxnId="{3AA20765-DA30-474D-8C0C-604EC3593BA3}">
      <dgm:prSet/>
      <dgm:spPr/>
      <dgm:t>
        <a:bodyPr/>
        <a:lstStyle/>
        <a:p>
          <a:endParaRPr lang="en-US"/>
        </a:p>
      </dgm:t>
    </dgm:pt>
    <dgm:pt modelId="{D4A2C93A-F447-4C4C-818A-1C444C120242}">
      <dgm:prSet/>
      <dgm:spPr/>
      <dgm:t>
        <a:bodyPr/>
        <a:lstStyle/>
        <a:p>
          <a:r>
            <a:rPr lang="en-US"/>
            <a:t>Visibility</a:t>
          </a:r>
        </a:p>
      </dgm:t>
    </dgm:pt>
    <dgm:pt modelId="{2AC8908D-6FA5-45F0-B753-41830665D6A5}" type="parTrans" cxnId="{A79C4420-FCF0-4D13-A433-45557685B2D7}">
      <dgm:prSet/>
      <dgm:spPr/>
      <dgm:t>
        <a:bodyPr/>
        <a:lstStyle/>
        <a:p>
          <a:endParaRPr lang="en-US"/>
        </a:p>
      </dgm:t>
    </dgm:pt>
    <dgm:pt modelId="{4BCBB5DD-FADE-4823-B2B1-C09801CCA472}" type="sibTrans" cxnId="{A79C4420-FCF0-4D13-A433-45557685B2D7}">
      <dgm:prSet/>
      <dgm:spPr/>
      <dgm:t>
        <a:bodyPr/>
        <a:lstStyle/>
        <a:p>
          <a:endParaRPr lang="en-US"/>
        </a:p>
      </dgm:t>
    </dgm:pt>
    <dgm:pt modelId="{BB6C917E-E414-4BD5-A783-E49445AE6BC4}" type="pres">
      <dgm:prSet presAssocID="{B411FAE9-8DBC-4EF7-82A9-B73685C7B84A}" presName="Name0" presStyleCnt="0">
        <dgm:presLayoutVars>
          <dgm:dir/>
          <dgm:resizeHandles val="exact"/>
        </dgm:presLayoutVars>
      </dgm:prSet>
      <dgm:spPr/>
    </dgm:pt>
    <dgm:pt modelId="{F5A42D6C-FBC3-4120-AD03-2FFA73152EFE}" type="pres">
      <dgm:prSet presAssocID="{F6A61B9A-E24A-460A-84DD-49BDEFCAD5F2}" presName="composite" presStyleCnt="0"/>
      <dgm:spPr/>
    </dgm:pt>
    <dgm:pt modelId="{59CE348C-8FDF-4684-A1C2-ADB0B268B3FB}" type="pres">
      <dgm:prSet presAssocID="{F6A61B9A-E24A-460A-84DD-49BDEFCAD5F2}" presName="rect1" presStyleLbl="bgShp" presStyleIdx="0" presStyleCnt="6"/>
      <dgm:spPr>
        <a:prstGeom prst="round2SameRect">
          <a:avLst/>
        </a:prstGeom>
        <a:solidFill>
          <a:srgbClr val="008344"/>
        </a:solidFill>
      </dgm:spPr>
    </dgm:pt>
    <dgm:pt modelId="{20DBB108-7BDF-4DB1-8AC3-28E9B5B989BC}" type="pres">
      <dgm:prSet presAssocID="{F6A61B9A-E24A-460A-84DD-49BDEFCAD5F2}" presName="rect2" presStyleLbl="trBgShp" presStyleIdx="0" presStyleCnt="6">
        <dgm:presLayoutVars>
          <dgm:bulletEnabled val="1"/>
        </dgm:presLayoutVars>
      </dgm:prSet>
      <dgm:spPr/>
    </dgm:pt>
    <dgm:pt modelId="{4C1516A2-2EE6-4AB5-BD64-B76A8A4D3B04}" type="pres">
      <dgm:prSet presAssocID="{BE3E3C15-86C8-4AB5-9E59-283FE2E98BF5}" presName="sibTrans" presStyleCnt="0"/>
      <dgm:spPr/>
    </dgm:pt>
    <dgm:pt modelId="{C918302D-2911-4888-A64F-262633F04713}" type="pres">
      <dgm:prSet presAssocID="{DC4A1B08-12FE-4FC6-A5A0-71848A442034}" presName="composite" presStyleCnt="0"/>
      <dgm:spPr/>
    </dgm:pt>
    <dgm:pt modelId="{AEB4FBE2-3FB4-4FB4-BE2B-08B4EBE8B0A9}" type="pres">
      <dgm:prSet presAssocID="{DC4A1B08-12FE-4FC6-A5A0-71848A442034}" presName="rect1" presStyleLbl="bgShp" presStyleIdx="1" presStyleCnt="6" custScaleX="95016" custScaleY="98467"/>
      <dgm:spPr>
        <a:prstGeom prst="round2SameRect">
          <a:avLst/>
        </a:prstGeom>
        <a:solidFill>
          <a:srgbClr val="008344"/>
        </a:solidFill>
      </dgm:spPr>
    </dgm:pt>
    <dgm:pt modelId="{6970FE52-34BC-4E83-9F79-03B4499836DD}" type="pres">
      <dgm:prSet presAssocID="{DC4A1B08-12FE-4FC6-A5A0-71848A442034}" presName="rect2" presStyleLbl="trBgShp" presStyleIdx="1" presStyleCnt="6">
        <dgm:presLayoutVars>
          <dgm:bulletEnabled val="1"/>
        </dgm:presLayoutVars>
      </dgm:prSet>
      <dgm:spPr/>
    </dgm:pt>
    <dgm:pt modelId="{72D46F92-7D42-4FC0-B801-75019066540F}" type="pres">
      <dgm:prSet presAssocID="{B010111B-1157-46B2-9B97-25BED56027A7}" presName="sibTrans" presStyleCnt="0"/>
      <dgm:spPr/>
    </dgm:pt>
    <dgm:pt modelId="{AA996DE6-9C5F-491F-B25F-87E54EB80BDA}" type="pres">
      <dgm:prSet presAssocID="{EF0C00B6-EB7B-43F7-B3E3-47ED8EE39F2F}" presName="composite" presStyleCnt="0"/>
      <dgm:spPr/>
    </dgm:pt>
    <dgm:pt modelId="{9315A736-9CA7-48FE-86ED-3D86F6B60F40}" type="pres">
      <dgm:prSet presAssocID="{EF0C00B6-EB7B-43F7-B3E3-47ED8EE39F2F}" presName="rect1" presStyleLbl="bgShp" presStyleIdx="2" presStyleCnt="6"/>
      <dgm:spPr>
        <a:prstGeom prst="round2SameRect">
          <a:avLst/>
        </a:prstGeom>
        <a:solidFill>
          <a:srgbClr val="008344"/>
        </a:solidFill>
      </dgm:spPr>
    </dgm:pt>
    <dgm:pt modelId="{676197DB-ED2C-4D6C-B2EF-AEB2DF5E300C}" type="pres">
      <dgm:prSet presAssocID="{EF0C00B6-EB7B-43F7-B3E3-47ED8EE39F2F}" presName="rect2" presStyleLbl="trBgShp" presStyleIdx="2" presStyleCnt="6">
        <dgm:presLayoutVars>
          <dgm:bulletEnabled val="1"/>
        </dgm:presLayoutVars>
      </dgm:prSet>
      <dgm:spPr/>
    </dgm:pt>
    <dgm:pt modelId="{AEE77AC9-3DD2-4797-BE6B-2F1C0079A75E}" type="pres">
      <dgm:prSet presAssocID="{AAA0E6E3-2A09-4FB2-B731-0E4752EFB26B}" presName="sibTrans" presStyleCnt="0"/>
      <dgm:spPr/>
    </dgm:pt>
    <dgm:pt modelId="{CB36F001-85FD-4745-AF02-54F2C22BD30F}" type="pres">
      <dgm:prSet presAssocID="{15CD9936-A27E-43BC-878A-7EC88B14A339}" presName="composite" presStyleCnt="0"/>
      <dgm:spPr/>
    </dgm:pt>
    <dgm:pt modelId="{08BE8D53-8F1E-4DA3-AE0A-21EF93C79042}" type="pres">
      <dgm:prSet presAssocID="{15CD9936-A27E-43BC-878A-7EC88B14A339}" presName="rect1" presStyleLbl="bgShp" presStyleIdx="3" presStyleCnt="6"/>
      <dgm:spPr>
        <a:prstGeom prst="round2SameRect">
          <a:avLst/>
        </a:prstGeom>
        <a:solidFill>
          <a:srgbClr val="008344"/>
        </a:solidFill>
      </dgm:spPr>
    </dgm:pt>
    <dgm:pt modelId="{9C537D4C-1BCA-4E7E-8B81-74312E824851}" type="pres">
      <dgm:prSet presAssocID="{15CD9936-A27E-43BC-878A-7EC88B14A339}" presName="rect2" presStyleLbl="trBgShp" presStyleIdx="3" presStyleCnt="6">
        <dgm:presLayoutVars>
          <dgm:bulletEnabled val="1"/>
        </dgm:presLayoutVars>
      </dgm:prSet>
      <dgm:spPr/>
    </dgm:pt>
    <dgm:pt modelId="{7F43E5C5-43A3-472F-AAB4-ECFAFDBEBA61}" type="pres">
      <dgm:prSet presAssocID="{5F6FC846-45F3-4D43-A1A6-CE9D3AC73A80}" presName="sibTrans" presStyleCnt="0"/>
      <dgm:spPr/>
    </dgm:pt>
    <dgm:pt modelId="{79677A4A-0623-4F44-A630-42BF514628FC}" type="pres">
      <dgm:prSet presAssocID="{D118FD0F-BE2A-428F-9672-840BF1E2AC1B}" presName="composite" presStyleCnt="0"/>
      <dgm:spPr/>
    </dgm:pt>
    <dgm:pt modelId="{6F459854-427B-4194-BF7C-35D4415AB168}" type="pres">
      <dgm:prSet presAssocID="{D118FD0F-BE2A-428F-9672-840BF1E2AC1B}" presName="rect1" presStyleLbl="bgShp" presStyleIdx="4" presStyleCnt="6"/>
      <dgm:spPr>
        <a:prstGeom prst="round2SameRect">
          <a:avLst/>
        </a:prstGeom>
        <a:solidFill>
          <a:srgbClr val="008344"/>
        </a:solidFill>
      </dgm:spPr>
    </dgm:pt>
    <dgm:pt modelId="{5099EE0E-907B-4599-9CA1-B0F2B4617D87}" type="pres">
      <dgm:prSet presAssocID="{D118FD0F-BE2A-428F-9672-840BF1E2AC1B}" presName="rect2" presStyleLbl="trBgShp" presStyleIdx="4" presStyleCnt="6">
        <dgm:presLayoutVars>
          <dgm:bulletEnabled val="1"/>
        </dgm:presLayoutVars>
      </dgm:prSet>
      <dgm:spPr/>
    </dgm:pt>
    <dgm:pt modelId="{54C24E01-B652-492D-9A3F-61DC219D9B95}" type="pres">
      <dgm:prSet presAssocID="{851B48BF-CFC8-4E8F-882F-CD23EF963864}" presName="sibTrans" presStyleCnt="0"/>
      <dgm:spPr/>
    </dgm:pt>
    <dgm:pt modelId="{B14F6CE0-DA29-4935-957E-F1FC0DCF0EED}" type="pres">
      <dgm:prSet presAssocID="{D4A2C93A-F447-4C4C-818A-1C444C120242}" presName="composite" presStyleCnt="0"/>
      <dgm:spPr/>
    </dgm:pt>
    <dgm:pt modelId="{BDB2E7EE-2D46-4584-A46D-30B6D3BDC714}" type="pres">
      <dgm:prSet presAssocID="{D4A2C93A-F447-4C4C-818A-1C444C120242}" presName="rect1" presStyleLbl="bgShp" presStyleIdx="5" presStyleCnt="6"/>
      <dgm:spPr>
        <a:prstGeom prst="round2SameRect">
          <a:avLst/>
        </a:prstGeom>
        <a:solidFill>
          <a:srgbClr val="008344"/>
        </a:solidFill>
      </dgm:spPr>
    </dgm:pt>
    <dgm:pt modelId="{1F5BBA31-710B-4AA3-A63F-A1D94D2ECF1D}" type="pres">
      <dgm:prSet presAssocID="{D4A2C93A-F447-4C4C-818A-1C444C120242}" presName="rect2" presStyleLbl="trBgShp" presStyleIdx="5" presStyleCnt="6">
        <dgm:presLayoutVars>
          <dgm:bulletEnabled val="1"/>
        </dgm:presLayoutVars>
      </dgm:prSet>
      <dgm:spPr/>
    </dgm:pt>
  </dgm:ptLst>
  <dgm:cxnLst>
    <dgm:cxn modelId="{03275E02-94F3-4555-86CB-E7496ACE803E}" type="presOf" srcId="{15CD9936-A27E-43BC-878A-7EC88B14A339}" destId="{9C537D4C-1BCA-4E7E-8B81-74312E824851}" srcOrd="0" destOrd="0" presId="urn:microsoft.com/office/officeart/2008/layout/BendingPictureSemiTransparentText"/>
    <dgm:cxn modelId="{86780714-F767-4B74-8565-F21116CE4556}" type="presOf" srcId="{F6A61B9A-E24A-460A-84DD-49BDEFCAD5F2}" destId="{20DBB108-7BDF-4DB1-8AC3-28E9B5B989BC}" srcOrd="0" destOrd="0" presId="urn:microsoft.com/office/officeart/2008/layout/BendingPictureSemiTransparentText"/>
    <dgm:cxn modelId="{A79C4420-FCF0-4D13-A433-45557685B2D7}" srcId="{B411FAE9-8DBC-4EF7-82A9-B73685C7B84A}" destId="{D4A2C93A-F447-4C4C-818A-1C444C120242}" srcOrd="5" destOrd="0" parTransId="{2AC8908D-6FA5-45F0-B753-41830665D6A5}" sibTransId="{4BCBB5DD-FADE-4823-B2B1-C09801CCA472}"/>
    <dgm:cxn modelId="{8B6C9A2A-CC67-43D8-811C-6A0D7FFDB396}" type="presOf" srcId="{DC4A1B08-12FE-4FC6-A5A0-71848A442034}" destId="{6970FE52-34BC-4E83-9F79-03B4499836DD}" srcOrd="0" destOrd="0" presId="urn:microsoft.com/office/officeart/2008/layout/BendingPictureSemiTransparentText"/>
    <dgm:cxn modelId="{5D78145F-8B77-453F-8FA4-77708DE2F3BA}" type="presOf" srcId="{EF0C00B6-EB7B-43F7-B3E3-47ED8EE39F2F}" destId="{676197DB-ED2C-4D6C-B2EF-AEB2DF5E300C}" srcOrd="0" destOrd="0" presId="urn:microsoft.com/office/officeart/2008/layout/BendingPictureSemiTransparentText"/>
    <dgm:cxn modelId="{C4020664-3D4F-4994-9751-F46A804D8173}" type="presOf" srcId="{D4A2C93A-F447-4C4C-818A-1C444C120242}" destId="{1F5BBA31-710B-4AA3-A63F-A1D94D2ECF1D}" srcOrd="0" destOrd="0" presId="urn:microsoft.com/office/officeart/2008/layout/BendingPictureSemiTransparentText"/>
    <dgm:cxn modelId="{3AA20765-DA30-474D-8C0C-604EC3593BA3}" srcId="{B411FAE9-8DBC-4EF7-82A9-B73685C7B84A}" destId="{D118FD0F-BE2A-428F-9672-840BF1E2AC1B}" srcOrd="4" destOrd="0" parTransId="{BA98BE4C-FC5E-4CA3-BC53-4C4ED6AE9C48}" sibTransId="{851B48BF-CFC8-4E8F-882F-CD23EF963864}"/>
    <dgm:cxn modelId="{2CE21149-75DE-4CDA-89B2-9806DD4CB354}" srcId="{B411FAE9-8DBC-4EF7-82A9-B73685C7B84A}" destId="{15CD9936-A27E-43BC-878A-7EC88B14A339}" srcOrd="3" destOrd="0" parTransId="{7BE54BB3-C3E4-44D4-991F-1943C6BB63D9}" sibTransId="{5F6FC846-45F3-4D43-A1A6-CE9D3AC73A80}"/>
    <dgm:cxn modelId="{3ADA8558-3ACF-4057-8663-A41202CC33F9}" srcId="{B411FAE9-8DBC-4EF7-82A9-B73685C7B84A}" destId="{EF0C00B6-EB7B-43F7-B3E3-47ED8EE39F2F}" srcOrd="2" destOrd="0" parTransId="{34F7C2E8-1139-4DF7-A028-832FAC7D1531}" sibTransId="{AAA0E6E3-2A09-4FB2-B731-0E4752EFB26B}"/>
    <dgm:cxn modelId="{16DFEE8C-2EBD-4E62-9949-C7209D055593}" srcId="{B411FAE9-8DBC-4EF7-82A9-B73685C7B84A}" destId="{F6A61B9A-E24A-460A-84DD-49BDEFCAD5F2}" srcOrd="0" destOrd="0" parTransId="{66C34B2F-359B-4DB2-B850-DCBAE40B50BA}" sibTransId="{BE3E3C15-86C8-4AB5-9E59-283FE2E98BF5}"/>
    <dgm:cxn modelId="{7B4970D6-77F8-43F4-A530-0AECFE341875}" type="presOf" srcId="{B411FAE9-8DBC-4EF7-82A9-B73685C7B84A}" destId="{BB6C917E-E414-4BD5-A783-E49445AE6BC4}" srcOrd="0" destOrd="0" presId="urn:microsoft.com/office/officeart/2008/layout/BendingPictureSemiTransparentText"/>
    <dgm:cxn modelId="{874BB0DB-1022-46BA-8072-BC3A26170F4B}" type="presOf" srcId="{D118FD0F-BE2A-428F-9672-840BF1E2AC1B}" destId="{5099EE0E-907B-4599-9CA1-B0F2B4617D87}" srcOrd="0" destOrd="0" presId="urn:microsoft.com/office/officeart/2008/layout/BendingPictureSemiTransparentText"/>
    <dgm:cxn modelId="{7D8096E1-D302-4964-B511-DEF354F4CECB}" srcId="{B411FAE9-8DBC-4EF7-82A9-B73685C7B84A}" destId="{DC4A1B08-12FE-4FC6-A5A0-71848A442034}" srcOrd="1" destOrd="0" parTransId="{77DF214C-E43E-481D-9E62-D6352C9E38D0}" sibTransId="{B010111B-1157-46B2-9B97-25BED56027A7}"/>
    <dgm:cxn modelId="{53174990-51E5-4759-BFE5-6C36D51EA87B}" type="presParOf" srcId="{BB6C917E-E414-4BD5-A783-E49445AE6BC4}" destId="{F5A42D6C-FBC3-4120-AD03-2FFA73152EFE}" srcOrd="0" destOrd="0" presId="urn:microsoft.com/office/officeart/2008/layout/BendingPictureSemiTransparentText"/>
    <dgm:cxn modelId="{139FBB48-BC11-4A56-8CAE-AC480A13436E}" type="presParOf" srcId="{F5A42D6C-FBC3-4120-AD03-2FFA73152EFE}" destId="{59CE348C-8FDF-4684-A1C2-ADB0B268B3FB}" srcOrd="0" destOrd="0" presId="urn:microsoft.com/office/officeart/2008/layout/BendingPictureSemiTransparentText"/>
    <dgm:cxn modelId="{10C0436B-B4D0-41F2-8382-31CA919FFA68}" type="presParOf" srcId="{F5A42D6C-FBC3-4120-AD03-2FFA73152EFE}" destId="{20DBB108-7BDF-4DB1-8AC3-28E9B5B989BC}" srcOrd="1" destOrd="0" presId="urn:microsoft.com/office/officeart/2008/layout/BendingPictureSemiTransparentText"/>
    <dgm:cxn modelId="{ADCC839B-22E9-46FE-A35E-DD84D86339DC}" type="presParOf" srcId="{BB6C917E-E414-4BD5-A783-E49445AE6BC4}" destId="{4C1516A2-2EE6-4AB5-BD64-B76A8A4D3B04}" srcOrd="1" destOrd="0" presId="urn:microsoft.com/office/officeart/2008/layout/BendingPictureSemiTransparentText"/>
    <dgm:cxn modelId="{326D7BDC-34CD-449C-8CDE-6EAFB61C8781}" type="presParOf" srcId="{BB6C917E-E414-4BD5-A783-E49445AE6BC4}" destId="{C918302D-2911-4888-A64F-262633F04713}" srcOrd="2" destOrd="0" presId="urn:microsoft.com/office/officeart/2008/layout/BendingPictureSemiTransparentText"/>
    <dgm:cxn modelId="{96B7AB06-4655-48EE-A779-B502B35A6CCF}" type="presParOf" srcId="{C918302D-2911-4888-A64F-262633F04713}" destId="{AEB4FBE2-3FB4-4FB4-BE2B-08B4EBE8B0A9}" srcOrd="0" destOrd="0" presId="urn:microsoft.com/office/officeart/2008/layout/BendingPictureSemiTransparentText"/>
    <dgm:cxn modelId="{E02141CC-94E5-47B2-BFF0-70210FA72135}" type="presParOf" srcId="{C918302D-2911-4888-A64F-262633F04713}" destId="{6970FE52-34BC-4E83-9F79-03B4499836DD}" srcOrd="1" destOrd="0" presId="urn:microsoft.com/office/officeart/2008/layout/BendingPictureSemiTransparentText"/>
    <dgm:cxn modelId="{4DCEC8FD-3C60-4EDB-B515-F65A3ED6C3DB}" type="presParOf" srcId="{BB6C917E-E414-4BD5-A783-E49445AE6BC4}" destId="{72D46F92-7D42-4FC0-B801-75019066540F}" srcOrd="3" destOrd="0" presId="urn:microsoft.com/office/officeart/2008/layout/BendingPictureSemiTransparentText"/>
    <dgm:cxn modelId="{6285ABA6-A8A7-4B65-A5A5-1A971888A75F}" type="presParOf" srcId="{BB6C917E-E414-4BD5-A783-E49445AE6BC4}" destId="{AA996DE6-9C5F-491F-B25F-87E54EB80BDA}" srcOrd="4" destOrd="0" presId="urn:microsoft.com/office/officeart/2008/layout/BendingPictureSemiTransparentText"/>
    <dgm:cxn modelId="{C9A45D4B-30D3-44D6-9682-04924B0AFB10}" type="presParOf" srcId="{AA996DE6-9C5F-491F-B25F-87E54EB80BDA}" destId="{9315A736-9CA7-48FE-86ED-3D86F6B60F40}" srcOrd="0" destOrd="0" presId="urn:microsoft.com/office/officeart/2008/layout/BendingPictureSemiTransparentText"/>
    <dgm:cxn modelId="{5CA72D66-C054-400C-986B-2E54EFB93F9A}" type="presParOf" srcId="{AA996DE6-9C5F-491F-B25F-87E54EB80BDA}" destId="{676197DB-ED2C-4D6C-B2EF-AEB2DF5E300C}" srcOrd="1" destOrd="0" presId="urn:microsoft.com/office/officeart/2008/layout/BendingPictureSemiTransparentText"/>
    <dgm:cxn modelId="{428EC690-8825-436C-9616-377E41708D28}" type="presParOf" srcId="{BB6C917E-E414-4BD5-A783-E49445AE6BC4}" destId="{AEE77AC9-3DD2-4797-BE6B-2F1C0079A75E}" srcOrd="5" destOrd="0" presId="urn:microsoft.com/office/officeart/2008/layout/BendingPictureSemiTransparentText"/>
    <dgm:cxn modelId="{5A6D7449-357E-4AA6-B436-85D803093255}" type="presParOf" srcId="{BB6C917E-E414-4BD5-A783-E49445AE6BC4}" destId="{CB36F001-85FD-4745-AF02-54F2C22BD30F}" srcOrd="6" destOrd="0" presId="urn:microsoft.com/office/officeart/2008/layout/BendingPictureSemiTransparentText"/>
    <dgm:cxn modelId="{93892004-CCFF-4E25-B6DF-5FA012BB49B9}" type="presParOf" srcId="{CB36F001-85FD-4745-AF02-54F2C22BD30F}" destId="{08BE8D53-8F1E-4DA3-AE0A-21EF93C79042}" srcOrd="0" destOrd="0" presId="urn:microsoft.com/office/officeart/2008/layout/BendingPictureSemiTransparentText"/>
    <dgm:cxn modelId="{2F07B7F0-C6F0-46BB-AE76-450FE39391D5}" type="presParOf" srcId="{CB36F001-85FD-4745-AF02-54F2C22BD30F}" destId="{9C537D4C-1BCA-4E7E-8B81-74312E824851}" srcOrd="1" destOrd="0" presId="urn:microsoft.com/office/officeart/2008/layout/BendingPictureSemiTransparentText"/>
    <dgm:cxn modelId="{1509B9A7-3C4C-42E1-9D70-D6C8E9A756EC}" type="presParOf" srcId="{BB6C917E-E414-4BD5-A783-E49445AE6BC4}" destId="{7F43E5C5-43A3-472F-AAB4-ECFAFDBEBA61}" srcOrd="7" destOrd="0" presId="urn:microsoft.com/office/officeart/2008/layout/BendingPictureSemiTransparentText"/>
    <dgm:cxn modelId="{2A96F9DA-8A22-43BF-AD5B-2134D8395870}" type="presParOf" srcId="{BB6C917E-E414-4BD5-A783-E49445AE6BC4}" destId="{79677A4A-0623-4F44-A630-42BF514628FC}" srcOrd="8" destOrd="0" presId="urn:microsoft.com/office/officeart/2008/layout/BendingPictureSemiTransparentText"/>
    <dgm:cxn modelId="{5201CF67-2143-42DA-8DC2-6B6510D0A4B2}" type="presParOf" srcId="{79677A4A-0623-4F44-A630-42BF514628FC}" destId="{6F459854-427B-4194-BF7C-35D4415AB168}" srcOrd="0" destOrd="0" presId="urn:microsoft.com/office/officeart/2008/layout/BendingPictureSemiTransparentText"/>
    <dgm:cxn modelId="{E87F8FCC-3361-406E-A4E1-3F13F803C781}" type="presParOf" srcId="{79677A4A-0623-4F44-A630-42BF514628FC}" destId="{5099EE0E-907B-4599-9CA1-B0F2B4617D87}" srcOrd="1" destOrd="0" presId="urn:microsoft.com/office/officeart/2008/layout/BendingPictureSemiTransparentText"/>
    <dgm:cxn modelId="{0E743068-CD75-4ACC-A03E-2F027C3F809A}" type="presParOf" srcId="{BB6C917E-E414-4BD5-A783-E49445AE6BC4}" destId="{54C24E01-B652-492D-9A3F-61DC219D9B95}" srcOrd="9" destOrd="0" presId="urn:microsoft.com/office/officeart/2008/layout/BendingPictureSemiTransparentText"/>
    <dgm:cxn modelId="{F2CAD096-71F4-41AD-AA50-1B94D41864A7}" type="presParOf" srcId="{BB6C917E-E414-4BD5-A783-E49445AE6BC4}" destId="{B14F6CE0-DA29-4935-957E-F1FC0DCF0EED}" srcOrd="10" destOrd="0" presId="urn:microsoft.com/office/officeart/2008/layout/BendingPictureSemiTransparentText"/>
    <dgm:cxn modelId="{DEC6DDFB-9F50-4D3B-806E-E73E13F773AB}" type="presParOf" srcId="{B14F6CE0-DA29-4935-957E-F1FC0DCF0EED}" destId="{BDB2E7EE-2D46-4584-A46D-30B6D3BDC714}" srcOrd="0" destOrd="0" presId="urn:microsoft.com/office/officeart/2008/layout/BendingPictureSemiTransparentText"/>
    <dgm:cxn modelId="{A76FD421-765C-4C62-996E-864F81AF8A37}" type="presParOf" srcId="{B14F6CE0-DA29-4935-957E-F1FC0DCF0EED}" destId="{1F5BBA31-710B-4AA3-A63F-A1D94D2ECF1D}" srcOrd="1" destOrd="0" presId="urn:microsoft.com/office/officeart/2008/layout/BendingPictureSemiTransparentTex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3011A-137A-4D85-ABD9-1E43C01130F4}">
      <dsp:nvSpPr>
        <dsp:cNvPr id="0" name=""/>
        <dsp:cNvSpPr/>
      </dsp:nvSpPr>
      <dsp:spPr>
        <a:xfrm>
          <a:off x="1955274" y="1046909"/>
          <a:ext cx="2277740" cy="1284645"/>
        </a:xfrm>
        <a:prstGeom prst="roundRect">
          <a:avLst/>
        </a:prstGeom>
        <a:solidFill>
          <a:schemeClr val="bg2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Green Propellant Thrust Stand</a:t>
          </a:r>
        </a:p>
      </dsp:txBody>
      <dsp:txXfrm>
        <a:off x="2017985" y="1109620"/>
        <a:ext cx="2152318" cy="1159223"/>
      </dsp:txXfrm>
    </dsp:sp>
    <dsp:sp modelId="{C59D4DC8-B3E9-45FA-BDE9-5F9D9A3921DE}">
      <dsp:nvSpPr>
        <dsp:cNvPr id="0" name=""/>
        <dsp:cNvSpPr/>
      </dsp:nvSpPr>
      <dsp:spPr>
        <a:xfrm rot="5332863">
          <a:off x="2680917" y="2765726"/>
          <a:ext cx="8685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6850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2DE5F4-6952-4FE5-8393-D09BC4AAB0FD}">
      <dsp:nvSpPr>
        <dsp:cNvPr id="0" name=""/>
        <dsp:cNvSpPr/>
      </dsp:nvSpPr>
      <dsp:spPr>
        <a:xfrm>
          <a:off x="2446701" y="3199896"/>
          <a:ext cx="1370710" cy="86071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Accurately Measure 0.1N of Thrust</a:t>
          </a:r>
          <a:endParaRPr lang="en-US" sz="1400" kern="1200">
            <a:ea typeface="Calibri"/>
            <a:cs typeface="Calibri"/>
          </a:endParaRPr>
        </a:p>
      </dsp:txBody>
      <dsp:txXfrm>
        <a:off x="2488717" y="3241912"/>
        <a:ext cx="1286678" cy="776680"/>
      </dsp:txXfrm>
    </dsp:sp>
    <dsp:sp modelId="{E7C5F653-4DA2-4210-B7FC-7850D84DECD2}">
      <dsp:nvSpPr>
        <dsp:cNvPr id="0" name=""/>
        <dsp:cNvSpPr/>
      </dsp:nvSpPr>
      <dsp:spPr>
        <a:xfrm rot="2928330">
          <a:off x="3459208" y="2766088"/>
          <a:ext cx="115493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5493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1B1310-44BA-4E2C-B088-2EDB1B8613B0}">
      <dsp:nvSpPr>
        <dsp:cNvPr id="0" name=""/>
        <dsp:cNvSpPr/>
      </dsp:nvSpPr>
      <dsp:spPr>
        <a:xfrm>
          <a:off x="4108330" y="3200622"/>
          <a:ext cx="1370710" cy="86071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Create Thorough Documentation</a:t>
          </a:r>
        </a:p>
      </dsp:txBody>
      <dsp:txXfrm>
        <a:off x="4150346" y="3242638"/>
        <a:ext cx="1286678" cy="776680"/>
      </dsp:txXfrm>
    </dsp:sp>
    <dsp:sp modelId="{D379A46E-63B1-43E5-9C21-CE1D5A4B9770}">
      <dsp:nvSpPr>
        <dsp:cNvPr id="0" name=""/>
        <dsp:cNvSpPr/>
      </dsp:nvSpPr>
      <dsp:spPr>
        <a:xfrm rot="7891279">
          <a:off x="1560332" y="2766088"/>
          <a:ext cx="11607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6075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4F81B-1D83-4B45-884E-FE937A51F11A}">
      <dsp:nvSpPr>
        <dsp:cNvPr id="0" name=""/>
        <dsp:cNvSpPr/>
      </dsp:nvSpPr>
      <dsp:spPr>
        <a:xfrm>
          <a:off x="689590" y="3200622"/>
          <a:ext cx="1370710" cy="860712"/>
        </a:xfrm>
        <a:prstGeom prst="roundRect">
          <a:avLst/>
        </a:prstGeom>
        <a:solidFill>
          <a:srgbClr val="00B050"/>
        </a:solidFill>
        <a:ln w="127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Minimize Uncertainty</a:t>
          </a:r>
        </a:p>
      </dsp:txBody>
      <dsp:txXfrm>
        <a:off x="731606" y="3242638"/>
        <a:ext cx="1286678" cy="7766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BD904-F1FF-4A55-825E-D1EC32B39BD1}">
      <dsp:nvSpPr>
        <dsp:cNvPr id="0" name=""/>
        <dsp:cNvSpPr/>
      </dsp:nvSpPr>
      <dsp:spPr>
        <a:xfrm>
          <a:off x="0" y="3395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82C66-72B9-45D0-A7A4-3B2B975DD5A9}">
      <dsp:nvSpPr>
        <dsp:cNvPr id="0" name=""/>
        <dsp:cNvSpPr/>
      </dsp:nvSpPr>
      <dsp:spPr>
        <a:xfrm>
          <a:off x="218797" y="166137"/>
          <a:ext cx="397813" cy="39781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92401-5DFA-449A-A384-9E840595963C}">
      <dsp:nvSpPr>
        <dsp:cNvPr id="0" name=""/>
        <dsp:cNvSpPr/>
      </dsp:nvSpPr>
      <dsp:spPr>
        <a:xfrm>
          <a:off x="835408" y="3395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Vacuum Pressure (10</a:t>
          </a:r>
          <a:r>
            <a:rPr lang="en-US" sz="2400" b="0" kern="1200" baseline="30000"/>
            <a:t>-7 </a:t>
          </a:r>
          <a:r>
            <a:rPr lang="en-US" sz="1900" b="0" kern="1200"/>
            <a:t>Torr &lt; p &lt; 10</a:t>
          </a:r>
          <a:r>
            <a:rPr lang="en-US" sz="2400" b="0" kern="1200" baseline="30000"/>
            <a:t>-4 </a:t>
          </a:r>
          <a:r>
            <a:rPr lang="en-US" sz="1900" b="0" kern="1200"/>
            <a:t>Torr)</a:t>
          </a:r>
        </a:p>
      </dsp:txBody>
      <dsp:txXfrm>
        <a:off x="835408" y="3395"/>
        <a:ext cx="8918191" cy="723297"/>
      </dsp:txXfrm>
    </dsp:sp>
    <dsp:sp modelId="{019EB25C-F3C7-47F9-8246-160344F7FDD3}">
      <dsp:nvSpPr>
        <dsp:cNvPr id="0" name=""/>
        <dsp:cNvSpPr/>
      </dsp:nvSpPr>
      <dsp:spPr>
        <a:xfrm>
          <a:off x="0" y="880075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4AD1C-CAA7-4CC7-9EB0-D1761A14BE1D}">
      <dsp:nvSpPr>
        <dsp:cNvPr id="0" name=""/>
        <dsp:cNvSpPr/>
      </dsp:nvSpPr>
      <dsp:spPr>
        <a:xfrm>
          <a:off x="218797" y="1070259"/>
          <a:ext cx="397813" cy="39781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461DB-1FEA-4A4D-8C96-E5C4EF7D1A82}">
      <dsp:nvSpPr>
        <dsp:cNvPr id="0" name=""/>
        <dsp:cNvSpPr/>
      </dsp:nvSpPr>
      <dsp:spPr>
        <a:xfrm>
          <a:off x="835408" y="907517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Green Propellant (ASCENT)</a:t>
          </a:r>
        </a:p>
      </dsp:txBody>
      <dsp:txXfrm>
        <a:off x="835408" y="907517"/>
        <a:ext cx="8918191" cy="723297"/>
      </dsp:txXfrm>
    </dsp:sp>
    <dsp:sp modelId="{4BC3CD80-B74F-4142-B2CF-A015C2A308B4}">
      <dsp:nvSpPr>
        <dsp:cNvPr id="0" name=""/>
        <dsp:cNvSpPr/>
      </dsp:nvSpPr>
      <dsp:spPr>
        <a:xfrm>
          <a:off x="0" y="1811638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D4DF9-C8BD-4F1E-B563-C5F06D55064F}">
      <dsp:nvSpPr>
        <dsp:cNvPr id="0" name=""/>
        <dsp:cNvSpPr/>
      </dsp:nvSpPr>
      <dsp:spPr>
        <a:xfrm>
          <a:off x="218797" y="1974380"/>
          <a:ext cx="397813" cy="39781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CD68DE-3E1E-4006-9BBF-6CF7F6223EB9}">
      <dsp:nvSpPr>
        <dsp:cNvPr id="0" name=""/>
        <dsp:cNvSpPr/>
      </dsp:nvSpPr>
      <dsp:spPr>
        <a:xfrm>
          <a:off x="835408" y="1811638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>
              <a:latin typeface="+mn-lt"/>
            </a:rPr>
            <a:t>12in L X 18in W X 12in H Volume</a:t>
          </a:r>
        </a:p>
      </dsp:txBody>
      <dsp:txXfrm>
        <a:off x="835408" y="1811638"/>
        <a:ext cx="8918191" cy="723297"/>
      </dsp:txXfrm>
    </dsp:sp>
    <dsp:sp modelId="{02E2C752-2EA1-4651-8295-3521F65ADC9F}">
      <dsp:nvSpPr>
        <dsp:cNvPr id="0" name=""/>
        <dsp:cNvSpPr/>
      </dsp:nvSpPr>
      <dsp:spPr>
        <a:xfrm>
          <a:off x="0" y="2715760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F46143-70A4-4E84-B61D-9DB31778D041}">
      <dsp:nvSpPr>
        <dsp:cNvPr id="0" name=""/>
        <dsp:cNvSpPr/>
      </dsp:nvSpPr>
      <dsp:spPr>
        <a:xfrm>
          <a:off x="218797" y="2878502"/>
          <a:ext cx="397813" cy="39781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87E95-7A2F-4932-84BB-5252034B5E39}">
      <dsp:nvSpPr>
        <dsp:cNvPr id="0" name=""/>
        <dsp:cNvSpPr/>
      </dsp:nvSpPr>
      <dsp:spPr>
        <a:xfrm>
          <a:off x="835408" y="2715760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Remote Initiation</a:t>
          </a:r>
        </a:p>
      </dsp:txBody>
      <dsp:txXfrm>
        <a:off x="835408" y="2715760"/>
        <a:ext cx="8918191" cy="723297"/>
      </dsp:txXfrm>
    </dsp:sp>
    <dsp:sp modelId="{98254A4B-C83F-4C91-B5A8-C514554DA930}">
      <dsp:nvSpPr>
        <dsp:cNvPr id="0" name=""/>
        <dsp:cNvSpPr/>
      </dsp:nvSpPr>
      <dsp:spPr>
        <a:xfrm>
          <a:off x="0" y="3619881"/>
          <a:ext cx="9753600" cy="723297"/>
        </a:xfrm>
        <a:prstGeom prst="roundRect">
          <a:avLst>
            <a:gd name="adj" fmla="val 10000"/>
          </a:avLst>
        </a:prstGeom>
        <a:solidFill>
          <a:srgbClr val="CEB88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69EA8-BDC0-4D1E-845D-3DF2F427C64F}">
      <dsp:nvSpPr>
        <dsp:cNvPr id="0" name=""/>
        <dsp:cNvSpPr/>
      </dsp:nvSpPr>
      <dsp:spPr>
        <a:xfrm>
          <a:off x="218797" y="3782623"/>
          <a:ext cx="397813" cy="39781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2CB85-7500-467C-B95A-124909FE30D8}">
      <dsp:nvSpPr>
        <dsp:cNvPr id="0" name=""/>
        <dsp:cNvSpPr/>
      </dsp:nvSpPr>
      <dsp:spPr>
        <a:xfrm>
          <a:off x="835408" y="3619881"/>
          <a:ext cx="8918191" cy="723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549" tIns="76549" rIns="76549" bIns="7654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0" kern="1200"/>
            <a:t>Thruster Temperature (Up to 1600</a:t>
          </a:r>
          <a:r>
            <a:rPr lang="en-US" sz="1900" b="0" i="0" kern="1200"/>
            <a:t>°C)</a:t>
          </a:r>
          <a:endParaRPr lang="en-US" sz="1900" b="0" kern="1200"/>
        </a:p>
      </dsp:txBody>
      <dsp:txXfrm>
        <a:off x="835408" y="3619881"/>
        <a:ext cx="8918191" cy="72329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BDC501-84C2-46E3-8A04-3B741DD879C6}">
      <dsp:nvSpPr>
        <dsp:cNvPr id="0" name=""/>
        <dsp:cNvSpPr/>
      </dsp:nvSpPr>
      <dsp:spPr>
        <a:xfrm>
          <a:off x="1261171" y="533086"/>
          <a:ext cx="1355484" cy="13554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B2B04D-0826-46CB-8297-0D9A6C80CEB9}">
      <dsp:nvSpPr>
        <dsp:cNvPr id="0" name=""/>
        <dsp:cNvSpPr/>
      </dsp:nvSpPr>
      <dsp:spPr>
        <a:xfrm>
          <a:off x="2507" y="2045041"/>
          <a:ext cx="3872812" cy="580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Primary Market</a:t>
          </a:r>
        </a:p>
      </dsp:txBody>
      <dsp:txXfrm>
        <a:off x="2507" y="2045041"/>
        <a:ext cx="3872812" cy="580921"/>
      </dsp:txXfrm>
    </dsp:sp>
    <dsp:sp modelId="{DB2B92BB-D6F0-4EF6-B873-F1E15AD9B46A}">
      <dsp:nvSpPr>
        <dsp:cNvPr id="0" name=""/>
        <dsp:cNvSpPr/>
      </dsp:nvSpPr>
      <dsp:spPr>
        <a:xfrm>
          <a:off x="2507" y="2698740"/>
          <a:ext cx="3872812" cy="147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NASA-MSFC</a:t>
          </a:r>
        </a:p>
      </dsp:txBody>
      <dsp:txXfrm>
        <a:off x="2507" y="2698740"/>
        <a:ext cx="3872812" cy="1473201"/>
      </dsp:txXfrm>
    </dsp:sp>
    <dsp:sp modelId="{C93217AE-8A02-4E8F-AC62-DC8576063CBE}">
      <dsp:nvSpPr>
        <dsp:cNvPr id="0" name=""/>
        <dsp:cNvSpPr/>
      </dsp:nvSpPr>
      <dsp:spPr>
        <a:xfrm>
          <a:off x="5811726" y="533086"/>
          <a:ext cx="1355484" cy="135548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5925-A071-4214-9BDE-40EA22DAB95A}">
      <dsp:nvSpPr>
        <dsp:cNvPr id="0" name=""/>
        <dsp:cNvSpPr/>
      </dsp:nvSpPr>
      <dsp:spPr>
        <a:xfrm>
          <a:off x="4553062" y="2045041"/>
          <a:ext cx="3872812" cy="580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/>
            <a:t>Secondary Markets</a:t>
          </a:r>
        </a:p>
      </dsp:txBody>
      <dsp:txXfrm>
        <a:off x="4553062" y="2045041"/>
        <a:ext cx="3872812" cy="580921"/>
      </dsp:txXfrm>
    </dsp:sp>
    <dsp:sp modelId="{33B8FA1F-5324-4905-B463-A5E9E74284EF}">
      <dsp:nvSpPr>
        <dsp:cNvPr id="0" name=""/>
        <dsp:cNvSpPr/>
      </dsp:nvSpPr>
      <dsp:spPr>
        <a:xfrm>
          <a:off x="4553062" y="2698740"/>
          <a:ext cx="3872812" cy="14732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Universities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err="1"/>
            <a:t>CubeSAT</a:t>
          </a:r>
          <a:r>
            <a:rPr lang="en-US" sz="2000" kern="1200"/>
            <a:t> Developers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US Military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Private Space Companies</a:t>
          </a:r>
        </a:p>
      </dsp:txBody>
      <dsp:txXfrm>
        <a:off x="4553062" y="2698740"/>
        <a:ext cx="3872812" cy="14732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08363-7B7E-4FD7-A438-ED6E3005DD4D}">
      <dsp:nvSpPr>
        <dsp:cNvPr id="0" name=""/>
        <dsp:cNvSpPr/>
      </dsp:nvSpPr>
      <dsp:spPr>
        <a:xfrm>
          <a:off x="1068437" y="1987"/>
          <a:ext cx="1920114" cy="960057"/>
        </a:xfrm>
        <a:prstGeom prst="roundRect">
          <a:avLst>
            <a:gd name="adj" fmla="val 10000"/>
          </a:avLst>
        </a:prstGeom>
        <a:solidFill>
          <a:srgbClr val="782F4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Green Propellant</a:t>
          </a:r>
        </a:p>
      </dsp:txBody>
      <dsp:txXfrm>
        <a:off x="1096556" y="30106"/>
        <a:ext cx="1863876" cy="903819"/>
      </dsp:txXfrm>
    </dsp:sp>
    <dsp:sp modelId="{9FB77FD1-1F67-449D-96B5-2482272A44C5}">
      <dsp:nvSpPr>
        <dsp:cNvPr id="0" name=""/>
        <dsp:cNvSpPr/>
      </dsp:nvSpPr>
      <dsp:spPr>
        <a:xfrm>
          <a:off x="1260449" y="962044"/>
          <a:ext cx="192011" cy="720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042"/>
              </a:lnTo>
              <a:lnTo>
                <a:pt x="192011" y="72004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AF961A-2ABB-488A-97FF-7B36E12CB32E}">
      <dsp:nvSpPr>
        <dsp:cNvPr id="0" name=""/>
        <dsp:cNvSpPr/>
      </dsp:nvSpPr>
      <dsp:spPr>
        <a:xfrm>
          <a:off x="1452460" y="1202058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Safer to store and use than Hydrazine</a:t>
          </a:r>
          <a:endParaRPr lang="en-US" sz="1600" kern="1200">
            <a:ea typeface="Calibri"/>
            <a:cs typeface="Calibri"/>
          </a:endParaRPr>
        </a:p>
      </dsp:txBody>
      <dsp:txXfrm>
        <a:off x="1480579" y="1230177"/>
        <a:ext cx="1479853" cy="903819"/>
      </dsp:txXfrm>
    </dsp:sp>
    <dsp:sp modelId="{228FCE22-4681-4F7D-AE90-54815D619368}">
      <dsp:nvSpPr>
        <dsp:cNvPr id="0" name=""/>
        <dsp:cNvSpPr/>
      </dsp:nvSpPr>
      <dsp:spPr>
        <a:xfrm>
          <a:off x="1260449" y="962044"/>
          <a:ext cx="192011" cy="1920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114"/>
              </a:lnTo>
              <a:lnTo>
                <a:pt x="192011" y="192011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39458D-98CE-4E79-9CB2-B852B3FCF424}">
      <dsp:nvSpPr>
        <dsp:cNvPr id="0" name=""/>
        <dsp:cNvSpPr/>
      </dsp:nvSpPr>
      <dsp:spPr>
        <a:xfrm>
          <a:off x="1452460" y="2402130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Less expensive than Hydrazine</a:t>
          </a:r>
          <a:endParaRPr lang="en-US" sz="1600" kern="1200">
            <a:ea typeface="Calibri"/>
            <a:cs typeface="Calibri"/>
          </a:endParaRPr>
        </a:p>
      </dsp:txBody>
      <dsp:txXfrm>
        <a:off x="1480579" y="2430249"/>
        <a:ext cx="1479853" cy="903819"/>
      </dsp:txXfrm>
    </dsp:sp>
    <dsp:sp modelId="{D0202B4D-E183-4481-9C47-815C0EC7D061}">
      <dsp:nvSpPr>
        <dsp:cNvPr id="0" name=""/>
        <dsp:cNvSpPr/>
      </dsp:nvSpPr>
      <dsp:spPr>
        <a:xfrm>
          <a:off x="1260449" y="962044"/>
          <a:ext cx="192011" cy="3120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0185"/>
              </a:lnTo>
              <a:lnTo>
                <a:pt x="192011" y="3120185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6E677C-80E8-48AD-87FB-44EC699BBB26}">
      <dsp:nvSpPr>
        <dsp:cNvPr id="0" name=""/>
        <dsp:cNvSpPr/>
      </dsp:nvSpPr>
      <dsp:spPr>
        <a:xfrm>
          <a:off x="1452460" y="3602201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Requires less fuel onboard</a:t>
          </a:r>
          <a:endParaRPr lang="en-US" sz="1600" kern="1200">
            <a:ea typeface="Calibri"/>
            <a:cs typeface="Calibri"/>
          </a:endParaRPr>
        </a:p>
      </dsp:txBody>
      <dsp:txXfrm>
        <a:off x="1480579" y="3630320"/>
        <a:ext cx="1479853" cy="903819"/>
      </dsp:txXfrm>
    </dsp:sp>
    <dsp:sp modelId="{BA08579C-CE35-4414-A8C8-661430BF9651}">
      <dsp:nvSpPr>
        <dsp:cNvPr id="0" name=""/>
        <dsp:cNvSpPr/>
      </dsp:nvSpPr>
      <dsp:spPr>
        <a:xfrm>
          <a:off x="3468580" y="1987"/>
          <a:ext cx="1920114" cy="960057"/>
        </a:xfrm>
        <a:prstGeom prst="roundRect">
          <a:avLst>
            <a:gd name="adj" fmla="val 10000"/>
          </a:avLst>
        </a:prstGeom>
        <a:solidFill>
          <a:srgbClr val="782F4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ASCENT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(AF-M315E)</a:t>
          </a:r>
          <a:endParaRPr lang="en-US" sz="2000" b="1" kern="1200">
            <a:ea typeface="Calibri"/>
            <a:cs typeface="Calibri"/>
          </a:endParaRPr>
        </a:p>
      </dsp:txBody>
      <dsp:txXfrm>
        <a:off x="3496699" y="30106"/>
        <a:ext cx="1863876" cy="903819"/>
      </dsp:txXfrm>
    </dsp:sp>
    <dsp:sp modelId="{77F461A7-83D2-4763-A6FE-609FECB0360B}">
      <dsp:nvSpPr>
        <dsp:cNvPr id="0" name=""/>
        <dsp:cNvSpPr/>
      </dsp:nvSpPr>
      <dsp:spPr>
        <a:xfrm>
          <a:off x="3660592" y="962044"/>
          <a:ext cx="192011" cy="7200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0042"/>
              </a:lnTo>
              <a:lnTo>
                <a:pt x="192011" y="720042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CCAA2C-EDC2-420F-A942-72024C172E39}">
      <dsp:nvSpPr>
        <dsp:cNvPr id="0" name=""/>
        <dsp:cNvSpPr/>
      </dsp:nvSpPr>
      <dsp:spPr>
        <a:xfrm>
          <a:off x="3852603" y="1202058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Developed by the Air Force Research Lab</a:t>
          </a:r>
          <a:endParaRPr lang="en-US" sz="1600" kern="1200">
            <a:ea typeface="Calibri"/>
            <a:cs typeface="Calibri"/>
          </a:endParaRPr>
        </a:p>
      </dsp:txBody>
      <dsp:txXfrm>
        <a:off x="3880722" y="1230177"/>
        <a:ext cx="1479853" cy="903819"/>
      </dsp:txXfrm>
    </dsp:sp>
    <dsp:sp modelId="{56F2950C-5F39-4C4E-9245-20A398CF072F}">
      <dsp:nvSpPr>
        <dsp:cNvPr id="0" name=""/>
        <dsp:cNvSpPr/>
      </dsp:nvSpPr>
      <dsp:spPr>
        <a:xfrm>
          <a:off x="3660592" y="962044"/>
          <a:ext cx="192011" cy="1920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0114"/>
              </a:lnTo>
              <a:lnTo>
                <a:pt x="192011" y="1920114"/>
              </a:lnTo>
            </a:path>
          </a:pathLst>
        </a:cu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001CD-AAD2-424A-9E96-82F16458A91D}">
      <dsp:nvSpPr>
        <dsp:cNvPr id="0" name=""/>
        <dsp:cNvSpPr/>
      </dsp:nvSpPr>
      <dsp:spPr>
        <a:xfrm>
          <a:off x="3852603" y="2402130"/>
          <a:ext cx="1536091" cy="960057"/>
        </a:xfrm>
        <a:prstGeom prst="roundRect">
          <a:avLst>
            <a:gd name="adj" fmla="val 10000"/>
          </a:avLst>
        </a:prstGeom>
        <a:solidFill>
          <a:srgbClr val="CEB888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Green propellant primarily used by MSFC</a:t>
          </a:r>
          <a:endParaRPr lang="en-US" sz="1600" kern="1200">
            <a:ea typeface="Calibri"/>
            <a:cs typeface="Calibri"/>
          </a:endParaRPr>
        </a:p>
      </dsp:txBody>
      <dsp:txXfrm>
        <a:off x="3880722" y="2430249"/>
        <a:ext cx="1479853" cy="9038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71F93-0ABF-4E6B-8564-3F885BE19EE0}">
      <dsp:nvSpPr>
        <dsp:cNvPr id="0" name=""/>
        <dsp:cNvSpPr/>
      </dsp:nvSpPr>
      <dsp:spPr>
        <a:xfrm>
          <a:off x="8537570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BD5375-109A-4F9C-95F3-C03CA406A654}">
      <dsp:nvSpPr>
        <dsp:cNvPr id="0" name=""/>
        <dsp:cNvSpPr/>
      </dsp:nvSpPr>
      <dsp:spPr>
        <a:xfrm>
          <a:off x="7738318" y="1196025"/>
          <a:ext cx="1193943" cy="207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06"/>
              </a:lnTo>
              <a:lnTo>
                <a:pt x="1193943" y="103606"/>
              </a:lnTo>
              <a:lnTo>
                <a:pt x="1193943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60A99B-1DD1-4628-9658-649EC61374D6}">
      <dsp:nvSpPr>
        <dsp:cNvPr id="0" name=""/>
        <dsp:cNvSpPr/>
      </dsp:nvSpPr>
      <dsp:spPr>
        <a:xfrm>
          <a:off x="7343626" y="1896604"/>
          <a:ext cx="148009" cy="1855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053"/>
              </a:lnTo>
              <a:lnTo>
                <a:pt x="148009" y="18550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DDDC84-EAE1-4287-A772-9F0F8F3BEA07}">
      <dsp:nvSpPr>
        <dsp:cNvPr id="0" name=""/>
        <dsp:cNvSpPr/>
      </dsp:nvSpPr>
      <dsp:spPr>
        <a:xfrm>
          <a:off x="7343626" y="1896604"/>
          <a:ext cx="148009" cy="115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474"/>
              </a:lnTo>
              <a:lnTo>
                <a:pt x="148009" y="1154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A5560A-869C-4178-A31C-EF869A64BF5E}">
      <dsp:nvSpPr>
        <dsp:cNvPr id="0" name=""/>
        <dsp:cNvSpPr/>
      </dsp:nvSpPr>
      <dsp:spPr>
        <a:xfrm>
          <a:off x="7343626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45CD2C-3CC9-4DCB-B393-22905DCD2FEF}">
      <dsp:nvSpPr>
        <dsp:cNvPr id="0" name=""/>
        <dsp:cNvSpPr/>
      </dsp:nvSpPr>
      <dsp:spPr>
        <a:xfrm>
          <a:off x="7692598" y="1196025"/>
          <a:ext cx="91440" cy="2072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2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A79067-5BD0-4900-B59E-92DB805299A0}">
      <dsp:nvSpPr>
        <dsp:cNvPr id="0" name=""/>
        <dsp:cNvSpPr/>
      </dsp:nvSpPr>
      <dsp:spPr>
        <a:xfrm>
          <a:off x="6149682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108F27-5110-408E-B0C4-AB062DF12E55}">
      <dsp:nvSpPr>
        <dsp:cNvPr id="0" name=""/>
        <dsp:cNvSpPr/>
      </dsp:nvSpPr>
      <dsp:spPr>
        <a:xfrm>
          <a:off x="6544374" y="1196025"/>
          <a:ext cx="1193943" cy="207213"/>
        </a:xfrm>
        <a:custGeom>
          <a:avLst/>
          <a:gdLst/>
          <a:ahLst/>
          <a:cxnLst/>
          <a:rect l="0" t="0" r="0" b="0"/>
          <a:pathLst>
            <a:path>
              <a:moveTo>
                <a:pt x="1193943" y="0"/>
              </a:moveTo>
              <a:lnTo>
                <a:pt x="1193943" y="103606"/>
              </a:lnTo>
              <a:lnTo>
                <a:pt x="0" y="103606"/>
              </a:lnTo>
              <a:lnTo>
                <a:pt x="0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00A9A-262A-4255-BD5A-0DFD8FD00B68}">
      <dsp:nvSpPr>
        <dsp:cNvPr id="0" name=""/>
        <dsp:cNvSpPr/>
      </dsp:nvSpPr>
      <dsp:spPr>
        <a:xfrm>
          <a:off x="4753458" y="495447"/>
          <a:ext cx="2984859" cy="207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06"/>
              </a:lnTo>
              <a:lnTo>
                <a:pt x="2984859" y="103606"/>
              </a:lnTo>
              <a:lnTo>
                <a:pt x="2984859" y="2072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78434E-11E2-4F9A-BF3B-4841CFA3933A}">
      <dsp:nvSpPr>
        <dsp:cNvPr id="0" name=""/>
        <dsp:cNvSpPr/>
      </dsp:nvSpPr>
      <dsp:spPr>
        <a:xfrm>
          <a:off x="4955738" y="1896604"/>
          <a:ext cx="148009" cy="115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474"/>
              </a:lnTo>
              <a:lnTo>
                <a:pt x="148009" y="1154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51400A-10FF-48EA-89B0-E7BD036E2D72}">
      <dsp:nvSpPr>
        <dsp:cNvPr id="0" name=""/>
        <dsp:cNvSpPr/>
      </dsp:nvSpPr>
      <dsp:spPr>
        <a:xfrm>
          <a:off x="4955738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188B47-74D2-4380-BE09-6D6D183A774A}">
      <dsp:nvSpPr>
        <dsp:cNvPr id="0" name=""/>
        <dsp:cNvSpPr/>
      </dsp:nvSpPr>
      <dsp:spPr>
        <a:xfrm>
          <a:off x="4753458" y="1196025"/>
          <a:ext cx="596971" cy="207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06"/>
              </a:lnTo>
              <a:lnTo>
                <a:pt x="596971" y="103606"/>
              </a:lnTo>
              <a:lnTo>
                <a:pt x="596971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E2619-3D96-43B0-B738-FCF20B050398}">
      <dsp:nvSpPr>
        <dsp:cNvPr id="0" name=""/>
        <dsp:cNvSpPr/>
      </dsp:nvSpPr>
      <dsp:spPr>
        <a:xfrm>
          <a:off x="3761794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73D85-CA78-4BC9-89FE-61652DF173A7}">
      <dsp:nvSpPr>
        <dsp:cNvPr id="0" name=""/>
        <dsp:cNvSpPr/>
      </dsp:nvSpPr>
      <dsp:spPr>
        <a:xfrm>
          <a:off x="4156486" y="1196025"/>
          <a:ext cx="596971" cy="207213"/>
        </a:xfrm>
        <a:custGeom>
          <a:avLst/>
          <a:gdLst/>
          <a:ahLst/>
          <a:cxnLst/>
          <a:rect l="0" t="0" r="0" b="0"/>
          <a:pathLst>
            <a:path>
              <a:moveTo>
                <a:pt x="596971" y="0"/>
              </a:moveTo>
              <a:lnTo>
                <a:pt x="596971" y="103606"/>
              </a:lnTo>
              <a:lnTo>
                <a:pt x="0" y="103606"/>
              </a:lnTo>
              <a:lnTo>
                <a:pt x="0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A509DD-E2CB-4955-8C25-A33A0D076C3B}">
      <dsp:nvSpPr>
        <dsp:cNvPr id="0" name=""/>
        <dsp:cNvSpPr/>
      </dsp:nvSpPr>
      <dsp:spPr>
        <a:xfrm>
          <a:off x="4707738" y="495447"/>
          <a:ext cx="91440" cy="2072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2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64AF54-E761-4AEA-A7C7-096BDD288798}">
      <dsp:nvSpPr>
        <dsp:cNvPr id="0" name=""/>
        <dsp:cNvSpPr/>
      </dsp:nvSpPr>
      <dsp:spPr>
        <a:xfrm>
          <a:off x="2567850" y="1896604"/>
          <a:ext cx="148009" cy="115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474"/>
              </a:lnTo>
              <a:lnTo>
                <a:pt x="148009" y="1154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4BF7F5-E8FB-4F05-82FE-5F6BC0254A5C}">
      <dsp:nvSpPr>
        <dsp:cNvPr id="0" name=""/>
        <dsp:cNvSpPr/>
      </dsp:nvSpPr>
      <dsp:spPr>
        <a:xfrm>
          <a:off x="2567850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015740-93F3-4EBC-9582-63BA81D43BCD}">
      <dsp:nvSpPr>
        <dsp:cNvPr id="0" name=""/>
        <dsp:cNvSpPr/>
      </dsp:nvSpPr>
      <dsp:spPr>
        <a:xfrm>
          <a:off x="1768599" y="1196025"/>
          <a:ext cx="1193943" cy="2072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606"/>
              </a:lnTo>
              <a:lnTo>
                <a:pt x="1193943" y="103606"/>
              </a:lnTo>
              <a:lnTo>
                <a:pt x="1193943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ACD74E-D196-473C-B145-84B972D00691}">
      <dsp:nvSpPr>
        <dsp:cNvPr id="0" name=""/>
        <dsp:cNvSpPr/>
      </dsp:nvSpPr>
      <dsp:spPr>
        <a:xfrm>
          <a:off x="1373906" y="1896604"/>
          <a:ext cx="148009" cy="18550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5053"/>
              </a:lnTo>
              <a:lnTo>
                <a:pt x="148009" y="185505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219D9F-AEA9-41C0-8F14-93D04A0F17FD}">
      <dsp:nvSpPr>
        <dsp:cNvPr id="0" name=""/>
        <dsp:cNvSpPr/>
      </dsp:nvSpPr>
      <dsp:spPr>
        <a:xfrm>
          <a:off x="1373906" y="1896604"/>
          <a:ext cx="148009" cy="115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474"/>
              </a:lnTo>
              <a:lnTo>
                <a:pt x="148009" y="1154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7D80A-A8B7-49CA-8D01-0A428C856E97}">
      <dsp:nvSpPr>
        <dsp:cNvPr id="0" name=""/>
        <dsp:cNvSpPr/>
      </dsp:nvSpPr>
      <dsp:spPr>
        <a:xfrm>
          <a:off x="1373906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3E51B3-B921-4BFE-AEDC-32B1F36B798C}">
      <dsp:nvSpPr>
        <dsp:cNvPr id="0" name=""/>
        <dsp:cNvSpPr/>
      </dsp:nvSpPr>
      <dsp:spPr>
        <a:xfrm>
          <a:off x="1722879" y="1196025"/>
          <a:ext cx="91440" cy="20721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21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0113A0-C63D-4F05-BBE6-5C967E282707}">
      <dsp:nvSpPr>
        <dsp:cNvPr id="0" name=""/>
        <dsp:cNvSpPr/>
      </dsp:nvSpPr>
      <dsp:spPr>
        <a:xfrm>
          <a:off x="179962" y="1896604"/>
          <a:ext cx="148009" cy="11544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4474"/>
              </a:lnTo>
              <a:lnTo>
                <a:pt x="148009" y="1154474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F712D-FB3A-479F-B8FC-60F075203359}">
      <dsp:nvSpPr>
        <dsp:cNvPr id="0" name=""/>
        <dsp:cNvSpPr/>
      </dsp:nvSpPr>
      <dsp:spPr>
        <a:xfrm>
          <a:off x="179962" y="1896604"/>
          <a:ext cx="148009" cy="4538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3896"/>
              </a:lnTo>
              <a:lnTo>
                <a:pt x="148009" y="45389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30579-9ACA-4EC5-90AD-D2B56E2DDB36}">
      <dsp:nvSpPr>
        <dsp:cNvPr id="0" name=""/>
        <dsp:cNvSpPr/>
      </dsp:nvSpPr>
      <dsp:spPr>
        <a:xfrm>
          <a:off x="574655" y="1196025"/>
          <a:ext cx="1193943" cy="207213"/>
        </a:xfrm>
        <a:custGeom>
          <a:avLst/>
          <a:gdLst/>
          <a:ahLst/>
          <a:cxnLst/>
          <a:rect l="0" t="0" r="0" b="0"/>
          <a:pathLst>
            <a:path>
              <a:moveTo>
                <a:pt x="1193943" y="0"/>
              </a:moveTo>
              <a:lnTo>
                <a:pt x="1193943" y="103606"/>
              </a:lnTo>
              <a:lnTo>
                <a:pt x="0" y="103606"/>
              </a:lnTo>
              <a:lnTo>
                <a:pt x="0" y="207213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4C7D08-DACF-410C-ADA3-B90C68B8766E}">
      <dsp:nvSpPr>
        <dsp:cNvPr id="0" name=""/>
        <dsp:cNvSpPr/>
      </dsp:nvSpPr>
      <dsp:spPr>
        <a:xfrm>
          <a:off x="1768599" y="495447"/>
          <a:ext cx="2984859" cy="207213"/>
        </a:xfrm>
        <a:custGeom>
          <a:avLst/>
          <a:gdLst/>
          <a:ahLst/>
          <a:cxnLst/>
          <a:rect l="0" t="0" r="0" b="0"/>
          <a:pathLst>
            <a:path>
              <a:moveTo>
                <a:pt x="2984859" y="0"/>
              </a:moveTo>
              <a:lnTo>
                <a:pt x="2984859" y="103606"/>
              </a:lnTo>
              <a:lnTo>
                <a:pt x="0" y="103606"/>
              </a:lnTo>
              <a:lnTo>
                <a:pt x="0" y="207213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BB773-6E3B-4613-9D8E-A627DD637BD4}">
      <dsp:nvSpPr>
        <dsp:cNvPr id="0" name=""/>
        <dsp:cNvSpPr/>
      </dsp:nvSpPr>
      <dsp:spPr>
        <a:xfrm>
          <a:off x="4260093" y="2081"/>
          <a:ext cx="986730" cy="493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Thrust Stand</a:t>
          </a:r>
        </a:p>
      </dsp:txBody>
      <dsp:txXfrm>
        <a:off x="4260093" y="2081"/>
        <a:ext cx="986730" cy="493365"/>
      </dsp:txXfrm>
    </dsp:sp>
    <dsp:sp modelId="{CD8A7496-57D6-4C88-B9AB-4158AAC352C4}">
      <dsp:nvSpPr>
        <dsp:cNvPr id="0" name=""/>
        <dsp:cNvSpPr/>
      </dsp:nvSpPr>
      <dsp:spPr>
        <a:xfrm>
          <a:off x="1275233" y="702660"/>
          <a:ext cx="986730" cy="493365"/>
        </a:xfrm>
        <a:prstGeom prst="rect">
          <a:avLst/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75233" y="702660"/>
        <a:ext cx="986730" cy="493365"/>
      </dsp:txXfrm>
    </dsp:sp>
    <dsp:sp modelId="{DCBA7F3B-8928-414E-A034-3A5D068FC6C7}">
      <dsp:nvSpPr>
        <dsp:cNvPr id="0" name=""/>
        <dsp:cNvSpPr/>
      </dsp:nvSpPr>
      <dsp:spPr>
        <a:xfrm>
          <a:off x="81289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Calibration</a:t>
          </a:r>
        </a:p>
      </dsp:txBody>
      <dsp:txXfrm>
        <a:off x="81289" y="1403239"/>
        <a:ext cx="986730" cy="493365"/>
      </dsp:txXfrm>
    </dsp:sp>
    <dsp:sp modelId="{B326CAE9-F376-4502-86C1-4AF7D4DA9E2E}">
      <dsp:nvSpPr>
        <dsp:cNvPr id="0" name=""/>
        <dsp:cNvSpPr/>
      </dsp:nvSpPr>
      <dsp:spPr>
        <a:xfrm>
          <a:off x="327972" y="2103817"/>
          <a:ext cx="986730" cy="49336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Calibrates Remotely</a:t>
          </a:r>
        </a:p>
      </dsp:txBody>
      <dsp:txXfrm>
        <a:off x="327972" y="2103817"/>
        <a:ext cx="986730" cy="493365"/>
      </dsp:txXfrm>
    </dsp:sp>
    <dsp:sp modelId="{EE14C6A1-4E10-4824-A542-66F290D02B3A}">
      <dsp:nvSpPr>
        <dsp:cNvPr id="0" name=""/>
        <dsp:cNvSpPr/>
      </dsp:nvSpPr>
      <dsp:spPr>
        <a:xfrm>
          <a:off x="327972" y="2804396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Calibrates Under Vacuum</a:t>
          </a:r>
        </a:p>
      </dsp:txBody>
      <dsp:txXfrm>
        <a:off x="327972" y="2804396"/>
        <a:ext cx="986730" cy="493365"/>
      </dsp:txXfrm>
    </dsp:sp>
    <dsp:sp modelId="{3BB19705-D5B5-447A-85DD-6FCE907B6E84}">
      <dsp:nvSpPr>
        <dsp:cNvPr id="0" name=""/>
        <dsp:cNvSpPr/>
      </dsp:nvSpPr>
      <dsp:spPr>
        <a:xfrm>
          <a:off x="1275233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Measurement</a:t>
          </a:r>
        </a:p>
      </dsp:txBody>
      <dsp:txXfrm>
        <a:off x="1275233" y="1403239"/>
        <a:ext cx="986730" cy="493365"/>
      </dsp:txXfrm>
    </dsp:sp>
    <dsp:sp modelId="{9D479E76-4FC9-498F-A1CF-88EF4EB020FB}">
      <dsp:nvSpPr>
        <dsp:cNvPr id="0" name=""/>
        <dsp:cNvSpPr/>
      </dsp:nvSpPr>
      <dsp:spPr>
        <a:xfrm>
          <a:off x="1521916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Measures Thrust</a:t>
          </a:r>
        </a:p>
      </dsp:txBody>
      <dsp:txXfrm>
        <a:off x="1521916" y="2103817"/>
        <a:ext cx="986730" cy="493365"/>
      </dsp:txXfrm>
    </dsp:sp>
    <dsp:sp modelId="{9D6D2118-4A9A-4A1A-97F7-328C812FEECF}">
      <dsp:nvSpPr>
        <dsp:cNvPr id="0" name=""/>
        <dsp:cNvSpPr/>
      </dsp:nvSpPr>
      <dsp:spPr>
        <a:xfrm>
          <a:off x="1521916" y="2804396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Measures Temperature</a:t>
          </a:r>
        </a:p>
      </dsp:txBody>
      <dsp:txXfrm>
        <a:off x="1521916" y="2804396"/>
        <a:ext cx="986730" cy="493365"/>
      </dsp:txXfrm>
    </dsp:sp>
    <dsp:sp modelId="{0564BDB1-D873-479D-828C-1D7D04EC5FA2}">
      <dsp:nvSpPr>
        <dsp:cNvPr id="0" name=""/>
        <dsp:cNvSpPr/>
      </dsp:nvSpPr>
      <dsp:spPr>
        <a:xfrm>
          <a:off x="1521916" y="3504974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Measures Pressure</a:t>
          </a:r>
        </a:p>
      </dsp:txBody>
      <dsp:txXfrm>
        <a:off x="1521916" y="3504974"/>
        <a:ext cx="986730" cy="493365"/>
      </dsp:txXfrm>
    </dsp:sp>
    <dsp:sp modelId="{8541B23D-5151-49E7-A3F2-B366796C5172}">
      <dsp:nvSpPr>
        <dsp:cNvPr id="0" name=""/>
        <dsp:cNvSpPr/>
      </dsp:nvSpPr>
      <dsp:spPr>
        <a:xfrm>
          <a:off x="2469177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Computation</a:t>
          </a:r>
        </a:p>
      </dsp:txBody>
      <dsp:txXfrm>
        <a:off x="2469177" y="1403239"/>
        <a:ext cx="986730" cy="493365"/>
      </dsp:txXfrm>
    </dsp:sp>
    <dsp:sp modelId="{11DFACB4-9FE1-40B1-9029-B0B01B29D49E}">
      <dsp:nvSpPr>
        <dsp:cNvPr id="0" name=""/>
        <dsp:cNvSpPr/>
      </dsp:nvSpPr>
      <dsp:spPr>
        <a:xfrm>
          <a:off x="2715860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Calculates/ Reduces Error</a:t>
          </a:r>
        </a:p>
      </dsp:txBody>
      <dsp:txXfrm>
        <a:off x="2715860" y="2103817"/>
        <a:ext cx="986730" cy="493365"/>
      </dsp:txXfrm>
    </dsp:sp>
    <dsp:sp modelId="{31EE0813-CE96-46D0-8B4E-BE2DF617B244}">
      <dsp:nvSpPr>
        <dsp:cNvPr id="0" name=""/>
        <dsp:cNvSpPr/>
      </dsp:nvSpPr>
      <dsp:spPr>
        <a:xfrm>
          <a:off x="2715860" y="2804396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Stores Data</a:t>
          </a:r>
        </a:p>
      </dsp:txBody>
      <dsp:txXfrm>
        <a:off x="2715860" y="2804396"/>
        <a:ext cx="986730" cy="493365"/>
      </dsp:txXfrm>
    </dsp:sp>
    <dsp:sp modelId="{A39B9127-B173-4702-A96F-06F02A8D5F40}">
      <dsp:nvSpPr>
        <dsp:cNvPr id="0" name=""/>
        <dsp:cNvSpPr/>
      </dsp:nvSpPr>
      <dsp:spPr>
        <a:xfrm>
          <a:off x="4260093" y="702660"/>
          <a:ext cx="986730" cy="4933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Life Cycle</a:t>
          </a:r>
        </a:p>
      </dsp:txBody>
      <dsp:txXfrm>
        <a:off x="4260093" y="702660"/>
        <a:ext cx="986730" cy="493365"/>
      </dsp:txXfrm>
    </dsp:sp>
    <dsp:sp modelId="{66896C8B-45BE-4644-A939-D530FA7FE94D}">
      <dsp:nvSpPr>
        <dsp:cNvPr id="0" name=""/>
        <dsp:cNvSpPr/>
      </dsp:nvSpPr>
      <dsp:spPr>
        <a:xfrm>
          <a:off x="3663121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Upkeep</a:t>
          </a:r>
        </a:p>
      </dsp:txBody>
      <dsp:txXfrm>
        <a:off x="3663121" y="1403239"/>
        <a:ext cx="986730" cy="493365"/>
      </dsp:txXfrm>
    </dsp:sp>
    <dsp:sp modelId="{86A82E75-C12E-43FD-B806-2223B76BB1C4}">
      <dsp:nvSpPr>
        <dsp:cNvPr id="0" name=""/>
        <dsp:cNvSpPr/>
      </dsp:nvSpPr>
      <dsp:spPr>
        <a:xfrm>
          <a:off x="3909804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Cleans Easily</a:t>
          </a:r>
        </a:p>
      </dsp:txBody>
      <dsp:txXfrm>
        <a:off x="3909804" y="2103817"/>
        <a:ext cx="986730" cy="493365"/>
      </dsp:txXfrm>
    </dsp:sp>
    <dsp:sp modelId="{57C839D3-DFE0-4630-8906-AA25F502F5E3}">
      <dsp:nvSpPr>
        <dsp:cNvPr id="0" name=""/>
        <dsp:cNvSpPr/>
      </dsp:nvSpPr>
      <dsp:spPr>
        <a:xfrm>
          <a:off x="4857065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Manufacturing</a:t>
          </a:r>
        </a:p>
      </dsp:txBody>
      <dsp:txXfrm>
        <a:off x="4857065" y="1403239"/>
        <a:ext cx="986730" cy="493365"/>
      </dsp:txXfrm>
    </dsp:sp>
    <dsp:sp modelId="{4E6599B7-E592-41A7-BD3C-8B926D5D85BB}">
      <dsp:nvSpPr>
        <dsp:cNvPr id="0" name=""/>
        <dsp:cNvSpPr/>
      </dsp:nvSpPr>
      <dsp:spPr>
        <a:xfrm>
          <a:off x="5103748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Made w/ Access. Materials</a:t>
          </a:r>
        </a:p>
      </dsp:txBody>
      <dsp:txXfrm>
        <a:off x="5103748" y="2103817"/>
        <a:ext cx="986730" cy="493365"/>
      </dsp:txXfrm>
    </dsp:sp>
    <dsp:sp modelId="{D76888D0-0B1F-4C32-8CE9-F725B0A592E6}">
      <dsp:nvSpPr>
        <dsp:cNvPr id="0" name=""/>
        <dsp:cNvSpPr/>
      </dsp:nvSpPr>
      <dsp:spPr>
        <a:xfrm>
          <a:off x="5103748" y="2804396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Reproducible</a:t>
          </a:r>
        </a:p>
      </dsp:txBody>
      <dsp:txXfrm>
        <a:off x="5103748" y="2804396"/>
        <a:ext cx="986730" cy="493365"/>
      </dsp:txXfrm>
    </dsp:sp>
    <dsp:sp modelId="{1ACE98ED-A480-4E02-BA53-775683AB2126}">
      <dsp:nvSpPr>
        <dsp:cNvPr id="0" name=""/>
        <dsp:cNvSpPr/>
      </dsp:nvSpPr>
      <dsp:spPr>
        <a:xfrm>
          <a:off x="7244953" y="702660"/>
          <a:ext cx="986730" cy="49336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7244953" y="702660"/>
        <a:ext cx="986730" cy="493365"/>
      </dsp:txXfrm>
    </dsp:sp>
    <dsp:sp modelId="{032D6208-3366-46D7-AD24-74DCD227621D}">
      <dsp:nvSpPr>
        <dsp:cNvPr id="0" name=""/>
        <dsp:cNvSpPr/>
      </dsp:nvSpPr>
      <dsp:spPr>
        <a:xfrm>
          <a:off x="6051009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Connectivity</a:t>
          </a:r>
        </a:p>
      </dsp:txBody>
      <dsp:txXfrm>
        <a:off x="6051009" y="1403239"/>
        <a:ext cx="986730" cy="493365"/>
      </dsp:txXfrm>
    </dsp:sp>
    <dsp:sp modelId="{508383A8-489A-4219-A4B4-0E5CB1E6FB0B}">
      <dsp:nvSpPr>
        <dsp:cNvPr id="0" name=""/>
        <dsp:cNvSpPr/>
      </dsp:nvSpPr>
      <dsp:spPr>
        <a:xfrm>
          <a:off x="6297691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Interfaces w/ Terminal Block</a:t>
          </a:r>
        </a:p>
      </dsp:txBody>
      <dsp:txXfrm>
        <a:off x="6297691" y="2103817"/>
        <a:ext cx="986730" cy="493365"/>
      </dsp:txXfrm>
    </dsp:sp>
    <dsp:sp modelId="{046C91F9-6838-42A8-945A-92724AB14FB9}">
      <dsp:nvSpPr>
        <dsp:cNvPr id="0" name=""/>
        <dsp:cNvSpPr/>
      </dsp:nvSpPr>
      <dsp:spPr>
        <a:xfrm>
          <a:off x="7244953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Accessibility</a:t>
          </a:r>
        </a:p>
      </dsp:txBody>
      <dsp:txXfrm>
        <a:off x="7244953" y="1403239"/>
        <a:ext cx="986730" cy="493365"/>
      </dsp:txXfrm>
    </dsp:sp>
    <dsp:sp modelId="{3F8E7507-0B5A-4439-B6D3-CB88AAD2CC1F}">
      <dsp:nvSpPr>
        <dsp:cNvPr id="0" name=""/>
        <dsp:cNvSpPr/>
      </dsp:nvSpPr>
      <dsp:spPr>
        <a:xfrm>
          <a:off x="7491635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Maneuvered Easily</a:t>
          </a:r>
        </a:p>
      </dsp:txBody>
      <dsp:txXfrm>
        <a:off x="7491635" y="2103817"/>
        <a:ext cx="986730" cy="493365"/>
      </dsp:txXfrm>
    </dsp:sp>
    <dsp:sp modelId="{94002DEA-0FCF-4882-8C56-ED2BB0604DC3}">
      <dsp:nvSpPr>
        <dsp:cNvPr id="0" name=""/>
        <dsp:cNvSpPr/>
      </dsp:nvSpPr>
      <dsp:spPr>
        <a:xfrm>
          <a:off x="7491635" y="2804396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Has Access to Internal Connections</a:t>
          </a:r>
        </a:p>
      </dsp:txBody>
      <dsp:txXfrm>
        <a:off x="7491635" y="2804396"/>
        <a:ext cx="986730" cy="493365"/>
      </dsp:txXfrm>
    </dsp:sp>
    <dsp:sp modelId="{E9DA8DF0-73F6-4696-81F0-891E2B47D217}">
      <dsp:nvSpPr>
        <dsp:cNvPr id="0" name=""/>
        <dsp:cNvSpPr/>
      </dsp:nvSpPr>
      <dsp:spPr>
        <a:xfrm>
          <a:off x="7491635" y="3504974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Visible via View Ports</a:t>
          </a:r>
        </a:p>
      </dsp:txBody>
      <dsp:txXfrm>
        <a:off x="7491635" y="3504974"/>
        <a:ext cx="986730" cy="493365"/>
      </dsp:txXfrm>
    </dsp:sp>
    <dsp:sp modelId="{541F6B01-6031-40BD-BBE1-1E3E164FD3DA}">
      <dsp:nvSpPr>
        <dsp:cNvPr id="0" name=""/>
        <dsp:cNvSpPr/>
      </dsp:nvSpPr>
      <dsp:spPr>
        <a:xfrm>
          <a:off x="8438896" y="1403239"/>
          <a:ext cx="986730" cy="493365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Adaptability</a:t>
          </a:r>
        </a:p>
      </dsp:txBody>
      <dsp:txXfrm>
        <a:off x="8438896" y="1403239"/>
        <a:ext cx="986730" cy="493365"/>
      </dsp:txXfrm>
    </dsp:sp>
    <dsp:sp modelId="{2694F7EC-C541-469E-9DE8-8C04C71FC02F}">
      <dsp:nvSpPr>
        <dsp:cNvPr id="0" name=""/>
        <dsp:cNvSpPr/>
      </dsp:nvSpPr>
      <dsp:spPr>
        <a:xfrm>
          <a:off x="8685579" y="2103817"/>
          <a:ext cx="986730" cy="49336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Scalable</a:t>
          </a:r>
        </a:p>
      </dsp:txBody>
      <dsp:txXfrm>
        <a:off x="8685579" y="2103817"/>
        <a:ext cx="986730" cy="4933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87285A-289B-4AB6-8169-667F8C9B4957}">
      <dsp:nvSpPr>
        <dsp:cNvPr id="0" name=""/>
        <dsp:cNvSpPr/>
      </dsp:nvSpPr>
      <dsp:spPr>
        <a:xfrm>
          <a:off x="8344789" y="2540627"/>
          <a:ext cx="718890" cy="187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05"/>
              </a:lnTo>
              <a:lnTo>
                <a:pt x="718890" y="93605"/>
              </a:lnTo>
              <a:lnTo>
                <a:pt x="718890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9EC165-C73D-469E-B966-4ED1860FE93D}">
      <dsp:nvSpPr>
        <dsp:cNvPr id="0" name=""/>
        <dsp:cNvSpPr/>
      </dsp:nvSpPr>
      <dsp:spPr>
        <a:xfrm>
          <a:off x="7659552" y="2540627"/>
          <a:ext cx="685236" cy="187210"/>
        </a:xfrm>
        <a:custGeom>
          <a:avLst/>
          <a:gdLst/>
          <a:ahLst/>
          <a:cxnLst/>
          <a:rect l="0" t="0" r="0" b="0"/>
          <a:pathLst>
            <a:path>
              <a:moveTo>
                <a:pt x="685236" y="0"/>
              </a:moveTo>
              <a:lnTo>
                <a:pt x="685236" y="93605"/>
              </a:lnTo>
              <a:lnTo>
                <a:pt x="0" y="93605"/>
              </a:lnTo>
              <a:lnTo>
                <a:pt x="0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B7492A-52A2-476B-A164-1566E3424DA8}">
      <dsp:nvSpPr>
        <dsp:cNvPr id="0" name=""/>
        <dsp:cNvSpPr/>
      </dsp:nvSpPr>
      <dsp:spPr>
        <a:xfrm>
          <a:off x="4880875" y="1618736"/>
          <a:ext cx="3463913" cy="187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05"/>
              </a:lnTo>
              <a:lnTo>
                <a:pt x="3463913" y="93605"/>
              </a:lnTo>
              <a:lnTo>
                <a:pt x="3463913" y="187210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80EAE7-363B-4625-8715-6F62FD3EB8D8}">
      <dsp:nvSpPr>
        <dsp:cNvPr id="0" name=""/>
        <dsp:cNvSpPr/>
      </dsp:nvSpPr>
      <dsp:spPr>
        <a:xfrm>
          <a:off x="4884951" y="2540627"/>
          <a:ext cx="1370473" cy="187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05"/>
              </a:lnTo>
              <a:lnTo>
                <a:pt x="1370473" y="93605"/>
              </a:lnTo>
              <a:lnTo>
                <a:pt x="1370473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5BF3B5-3CE5-4BE8-859D-F401FF67F271}">
      <dsp:nvSpPr>
        <dsp:cNvPr id="0" name=""/>
        <dsp:cNvSpPr/>
      </dsp:nvSpPr>
      <dsp:spPr>
        <a:xfrm>
          <a:off x="4839231" y="2540627"/>
          <a:ext cx="91440" cy="187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ACBD36-3CD1-4B2D-8371-46C95E9EA521}">
      <dsp:nvSpPr>
        <dsp:cNvPr id="0" name=""/>
        <dsp:cNvSpPr/>
      </dsp:nvSpPr>
      <dsp:spPr>
        <a:xfrm>
          <a:off x="3514477" y="2540627"/>
          <a:ext cx="1370473" cy="187210"/>
        </a:xfrm>
        <a:custGeom>
          <a:avLst/>
          <a:gdLst/>
          <a:ahLst/>
          <a:cxnLst/>
          <a:rect l="0" t="0" r="0" b="0"/>
          <a:pathLst>
            <a:path>
              <a:moveTo>
                <a:pt x="1370473" y="0"/>
              </a:moveTo>
              <a:lnTo>
                <a:pt x="1370473" y="93605"/>
              </a:lnTo>
              <a:lnTo>
                <a:pt x="0" y="93605"/>
              </a:lnTo>
              <a:lnTo>
                <a:pt x="0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BDE693-84D0-4B3A-AE5A-821D32862A52}">
      <dsp:nvSpPr>
        <dsp:cNvPr id="0" name=""/>
        <dsp:cNvSpPr/>
      </dsp:nvSpPr>
      <dsp:spPr>
        <a:xfrm>
          <a:off x="4835155" y="1618736"/>
          <a:ext cx="91440" cy="1872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93605"/>
              </a:lnTo>
              <a:lnTo>
                <a:pt x="49795" y="93605"/>
              </a:lnTo>
              <a:lnTo>
                <a:pt x="49795" y="18721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A1963-720A-4469-BB95-B3551EAC7B25}">
      <dsp:nvSpPr>
        <dsp:cNvPr id="0" name=""/>
        <dsp:cNvSpPr/>
      </dsp:nvSpPr>
      <dsp:spPr>
        <a:xfrm>
          <a:off x="1416961" y="2540627"/>
          <a:ext cx="685236" cy="1872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605"/>
              </a:lnTo>
              <a:lnTo>
                <a:pt x="685236" y="93605"/>
              </a:lnTo>
              <a:lnTo>
                <a:pt x="685236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03B002-303F-4BF1-A0CF-A9581C6398C1}">
      <dsp:nvSpPr>
        <dsp:cNvPr id="0" name=""/>
        <dsp:cNvSpPr/>
      </dsp:nvSpPr>
      <dsp:spPr>
        <a:xfrm>
          <a:off x="689919" y="2540627"/>
          <a:ext cx="727042" cy="187210"/>
        </a:xfrm>
        <a:custGeom>
          <a:avLst/>
          <a:gdLst/>
          <a:ahLst/>
          <a:cxnLst/>
          <a:rect l="0" t="0" r="0" b="0"/>
          <a:pathLst>
            <a:path>
              <a:moveTo>
                <a:pt x="727042" y="0"/>
              </a:moveTo>
              <a:lnTo>
                <a:pt x="727042" y="93605"/>
              </a:lnTo>
              <a:lnTo>
                <a:pt x="0" y="93605"/>
              </a:lnTo>
              <a:lnTo>
                <a:pt x="0" y="18721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4EB0AC-6074-4CD4-A3AD-99235692C485}">
      <dsp:nvSpPr>
        <dsp:cNvPr id="0" name=""/>
        <dsp:cNvSpPr/>
      </dsp:nvSpPr>
      <dsp:spPr>
        <a:xfrm>
          <a:off x="1416961" y="1618736"/>
          <a:ext cx="3463913" cy="187210"/>
        </a:xfrm>
        <a:custGeom>
          <a:avLst/>
          <a:gdLst/>
          <a:ahLst/>
          <a:cxnLst/>
          <a:rect l="0" t="0" r="0" b="0"/>
          <a:pathLst>
            <a:path>
              <a:moveTo>
                <a:pt x="3463913" y="0"/>
              </a:moveTo>
              <a:lnTo>
                <a:pt x="3463913" y="93605"/>
              </a:lnTo>
              <a:lnTo>
                <a:pt x="0" y="93605"/>
              </a:lnTo>
              <a:lnTo>
                <a:pt x="0" y="187210"/>
              </a:lnTo>
            </a:path>
          </a:pathLst>
        </a:custGeom>
        <a:noFill/>
        <a:ln w="12700" cap="flat" cmpd="sng" algn="ctr">
          <a:solidFill>
            <a:srgbClr val="E0CB0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D8A27-8CB0-4BFA-8806-2570A735B0F0}">
      <dsp:nvSpPr>
        <dsp:cNvPr id="0" name=""/>
        <dsp:cNvSpPr/>
      </dsp:nvSpPr>
      <dsp:spPr>
        <a:xfrm>
          <a:off x="4289244" y="884056"/>
          <a:ext cx="1183262" cy="734679"/>
        </a:xfrm>
        <a:prstGeom prst="rect">
          <a:avLst/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Controls</a:t>
          </a:r>
        </a:p>
      </dsp:txBody>
      <dsp:txXfrm>
        <a:off x="4289244" y="884056"/>
        <a:ext cx="1183262" cy="734679"/>
      </dsp:txXfrm>
    </dsp:sp>
    <dsp:sp modelId="{637478D7-8B0D-42AD-B241-FA00C64B77C2}">
      <dsp:nvSpPr>
        <dsp:cNvPr id="0" name=""/>
        <dsp:cNvSpPr/>
      </dsp:nvSpPr>
      <dsp:spPr>
        <a:xfrm>
          <a:off x="4642809" y="1362831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642809" y="1362831"/>
        <a:ext cx="697335" cy="133722"/>
      </dsp:txXfrm>
    </dsp:sp>
    <dsp:sp modelId="{71EF0138-8461-402F-AF65-E1C24CAB530D}">
      <dsp:nvSpPr>
        <dsp:cNvPr id="0" name=""/>
        <dsp:cNvSpPr/>
      </dsp:nvSpPr>
      <dsp:spPr>
        <a:xfrm>
          <a:off x="825330" y="1805947"/>
          <a:ext cx="1183262" cy="734679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Calibration</a:t>
          </a:r>
        </a:p>
      </dsp:txBody>
      <dsp:txXfrm>
        <a:off x="825330" y="1805947"/>
        <a:ext cx="1183262" cy="734679"/>
      </dsp:txXfrm>
    </dsp:sp>
    <dsp:sp modelId="{3D75279D-096F-4E1F-AA85-15384A83B718}">
      <dsp:nvSpPr>
        <dsp:cNvPr id="0" name=""/>
        <dsp:cNvSpPr/>
      </dsp:nvSpPr>
      <dsp:spPr>
        <a:xfrm>
          <a:off x="1178896" y="2284722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178896" y="2284722"/>
        <a:ext cx="697335" cy="133722"/>
      </dsp:txXfrm>
    </dsp:sp>
    <dsp:sp modelId="{449C84AE-7D24-47A5-A513-F6530F3D9CF3}">
      <dsp:nvSpPr>
        <dsp:cNvPr id="0" name=""/>
        <dsp:cNvSpPr/>
      </dsp:nvSpPr>
      <dsp:spPr>
        <a:xfrm>
          <a:off x="98288" y="2727838"/>
          <a:ext cx="1183262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Calibrates Remotely</a:t>
          </a:r>
        </a:p>
      </dsp:txBody>
      <dsp:txXfrm>
        <a:off x="98288" y="2727838"/>
        <a:ext cx="1183262" cy="734679"/>
      </dsp:txXfrm>
    </dsp:sp>
    <dsp:sp modelId="{C75D6AFD-7B3B-4847-A7C3-DBB9D214B06B}">
      <dsp:nvSpPr>
        <dsp:cNvPr id="0" name=""/>
        <dsp:cNvSpPr/>
      </dsp:nvSpPr>
      <dsp:spPr>
        <a:xfrm>
          <a:off x="451853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51853" y="3206613"/>
        <a:ext cx="697335" cy="133722"/>
      </dsp:txXfrm>
    </dsp:sp>
    <dsp:sp modelId="{32058AC3-6803-49D0-B571-D27C3389C2AF}">
      <dsp:nvSpPr>
        <dsp:cNvPr id="0" name=""/>
        <dsp:cNvSpPr/>
      </dsp:nvSpPr>
      <dsp:spPr>
        <a:xfrm>
          <a:off x="1468762" y="2727838"/>
          <a:ext cx="1266873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Calibrates Under Vacuum</a:t>
          </a:r>
        </a:p>
      </dsp:txBody>
      <dsp:txXfrm>
        <a:off x="1468762" y="2727838"/>
        <a:ext cx="1266873" cy="734679"/>
      </dsp:txXfrm>
    </dsp:sp>
    <dsp:sp modelId="{F1BC3851-38E8-4A6D-83D5-E5D425044895}">
      <dsp:nvSpPr>
        <dsp:cNvPr id="0" name=""/>
        <dsp:cNvSpPr/>
      </dsp:nvSpPr>
      <dsp:spPr>
        <a:xfrm>
          <a:off x="1864132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864132" y="3206613"/>
        <a:ext cx="697335" cy="133722"/>
      </dsp:txXfrm>
    </dsp:sp>
    <dsp:sp modelId="{F3CD2FAA-1764-4B8B-8141-48464B0BE34A}">
      <dsp:nvSpPr>
        <dsp:cNvPr id="0" name=""/>
        <dsp:cNvSpPr/>
      </dsp:nvSpPr>
      <dsp:spPr>
        <a:xfrm>
          <a:off x="4210468" y="1805947"/>
          <a:ext cx="1348965" cy="734679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Measurement</a:t>
          </a:r>
        </a:p>
      </dsp:txBody>
      <dsp:txXfrm>
        <a:off x="4210468" y="1805947"/>
        <a:ext cx="1348965" cy="734679"/>
      </dsp:txXfrm>
    </dsp:sp>
    <dsp:sp modelId="{C7D9DA05-37A3-4010-8B4C-8C7F23B2F083}">
      <dsp:nvSpPr>
        <dsp:cNvPr id="0" name=""/>
        <dsp:cNvSpPr/>
      </dsp:nvSpPr>
      <dsp:spPr>
        <a:xfrm>
          <a:off x="4652505" y="2284722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652505" y="2284722"/>
        <a:ext cx="697335" cy="133722"/>
      </dsp:txXfrm>
    </dsp:sp>
    <dsp:sp modelId="{AAED556D-6579-4786-AFE0-87544FF991F5}">
      <dsp:nvSpPr>
        <dsp:cNvPr id="0" name=""/>
        <dsp:cNvSpPr/>
      </dsp:nvSpPr>
      <dsp:spPr>
        <a:xfrm>
          <a:off x="2922846" y="2727838"/>
          <a:ext cx="1183262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Measures Thrust</a:t>
          </a:r>
        </a:p>
      </dsp:txBody>
      <dsp:txXfrm>
        <a:off x="2922846" y="2727838"/>
        <a:ext cx="1183262" cy="734679"/>
      </dsp:txXfrm>
    </dsp:sp>
    <dsp:sp modelId="{E6AF243F-0F9A-4757-9CAA-CD5DEFE03361}">
      <dsp:nvSpPr>
        <dsp:cNvPr id="0" name=""/>
        <dsp:cNvSpPr/>
      </dsp:nvSpPr>
      <dsp:spPr>
        <a:xfrm>
          <a:off x="3276411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3276411" y="3206613"/>
        <a:ext cx="697335" cy="133722"/>
      </dsp:txXfrm>
    </dsp:sp>
    <dsp:sp modelId="{9DA3D583-CC94-43B3-9FB8-AADF603B08FE}">
      <dsp:nvSpPr>
        <dsp:cNvPr id="0" name=""/>
        <dsp:cNvSpPr/>
      </dsp:nvSpPr>
      <dsp:spPr>
        <a:xfrm>
          <a:off x="4293319" y="2727838"/>
          <a:ext cx="1183262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Measures Temperature</a:t>
          </a:r>
        </a:p>
      </dsp:txBody>
      <dsp:txXfrm>
        <a:off x="4293319" y="2727838"/>
        <a:ext cx="1183262" cy="734679"/>
      </dsp:txXfrm>
    </dsp:sp>
    <dsp:sp modelId="{B05906C2-302A-4820-9CD2-F0454D4F13B3}">
      <dsp:nvSpPr>
        <dsp:cNvPr id="0" name=""/>
        <dsp:cNvSpPr/>
      </dsp:nvSpPr>
      <dsp:spPr>
        <a:xfrm>
          <a:off x="4646885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4646885" y="3206613"/>
        <a:ext cx="697335" cy="133722"/>
      </dsp:txXfrm>
    </dsp:sp>
    <dsp:sp modelId="{C15C57C2-AD9D-4A16-95A3-1DB164D9E5DB}">
      <dsp:nvSpPr>
        <dsp:cNvPr id="0" name=""/>
        <dsp:cNvSpPr/>
      </dsp:nvSpPr>
      <dsp:spPr>
        <a:xfrm>
          <a:off x="5663793" y="2727838"/>
          <a:ext cx="1183262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Measures Pressure</a:t>
          </a:r>
        </a:p>
      </dsp:txBody>
      <dsp:txXfrm>
        <a:off x="5663793" y="2727838"/>
        <a:ext cx="1183262" cy="734679"/>
      </dsp:txXfrm>
    </dsp:sp>
    <dsp:sp modelId="{149810F1-7DA7-42E2-A13C-96035C1DBD70}">
      <dsp:nvSpPr>
        <dsp:cNvPr id="0" name=""/>
        <dsp:cNvSpPr/>
      </dsp:nvSpPr>
      <dsp:spPr>
        <a:xfrm>
          <a:off x="6022979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6022979" y="3206613"/>
        <a:ext cx="697335" cy="133722"/>
      </dsp:txXfrm>
    </dsp:sp>
    <dsp:sp modelId="{8BC4CC44-C99E-459D-8F9C-D47BEF79C237}">
      <dsp:nvSpPr>
        <dsp:cNvPr id="0" name=""/>
        <dsp:cNvSpPr/>
      </dsp:nvSpPr>
      <dsp:spPr>
        <a:xfrm>
          <a:off x="7753157" y="1805947"/>
          <a:ext cx="1183262" cy="734679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Computation</a:t>
          </a:r>
        </a:p>
      </dsp:txBody>
      <dsp:txXfrm>
        <a:off x="7753157" y="1805947"/>
        <a:ext cx="1183262" cy="734679"/>
      </dsp:txXfrm>
    </dsp:sp>
    <dsp:sp modelId="{5A4672E3-CE53-477F-B6AB-BEB951012D15}">
      <dsp:nvSpPr>
        <dsp:cNvPr id="0" name=""/>
        <dsp:cNvSpPr/>
      </dsp:nvSpPr>
      <dsp:spPr>
        <a:xfrm>
          <a:off x="8112343" y="2284722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112343" y="2284722"/>
        <a:ext cx="697335" cy="133722"/>
      </dsp:txXfrm>
    </dsp:sp>
    <dsp:sp modelId="{DCC82E8E-8587-4B66-8ADB-59888FEB6A13}">
      <dsp:nvSpPr>
        <dsp:cNvPr id="0" name=""/>
        <dsp:cNvSpPr/>
      </dsp:nvSpPr>
      <dsp:spPr>
        <a:xfrm>
          <a:off x="7034266" y="2727838"/>
          <a:ext cx="1250571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Calculates/ Reduces Error</a:t>
          </a:r>
        </a:p>
      </dsp:txBody>
      <dsp:txXfrm>
        <a:off x="7034266" y="2727838"/>
        <a:ext cx="1250571" cy="734679"/>
      </dsp:txXfrm>
    </dsp:sp>
    <dsp:sp modelId="{F2760A99-C96A-4895-809A-6C58094125D2}">
      <dsp:nvSpPr>
        <dsp:cNvPr id="0" name=""/>
        <dsp:cNvSpPr/>
      </dsp:nvSpPr>
      <dsp:spPr>
        <a:xfrm>
          <a:off x="7427107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7427107" y="3206613"/>
        <a:ext cx="697335" cy="133722"/>
      </dsp:txXfrm>
    </dsp:sp>
    <dsp:sp modelId="{10D5407C-66F8-4931-AEBB-C41915D94F38}">
      <dsp:nvSpPr>
        <dsp:cNvPr id="0" name=""/>
        <dsp:cNvSpPr/>
      </dsp:nvSpPr>
      <dsp:spPr>
        <a:xfrm>
          <a:off x="8472048" y="2727838"/>
          <a:ext cx="1183262" cy="73467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56609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Stores Data</a:t>
          </a:r>
        </a:p>
      </dsp:txBody>
      <dsp:txXfrm>
        <a:off x="8472048" y="2727838"/>
        <a:ext cx="1183262" cy="734679"/>
      </dsp:txXfrm>
    </dsp:sp>
    <dsp:sp modelId="{8D06FDDA-FFCB-4EB1-9D29-FA29AE9A0081}">
      <dsp:nvSpPr>
        <dsp:cNvPr id="0" name=""/>
        <dsp:cNvSpPr/>
      </dsp:nvSpPr>
      <dsp:spPr>
        <a:xfrm>
          <a:off x="8831234" y="3206613"/>
          <a:ext cx="697335" cy="133722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5080" rIns="20320" bIns="5080" numCol="1" spcCol="1270" anchor="ctr" anchorCtr="0">
          <a:noAutofit/>
        </a:bodyPr>
        <a:lstStyle/>
        <a:p>
          <a:pPr marL="0" lvl="0" indent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8831234" y="3206613"/>
        <a:ext cx="697335" cy="13372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62FAA-B894-4509-8782-B09BD9B95A7C}">
      <dsp:nvSpPr>
        <dsp:cNvPr id="0" name=""/>
        <dsp:cNvSpPr/>
      </dsp:nvSpPr>
      <dsp:spPr>
        <a:xfrm>
          <a:off x="5748499" y="2374597"/>
          <a:ext cx="1303896" cy="5362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678"/>
              </a:lnTo>
              <a:lnTo>
                <a:pt x="1303896" y="319678"/>
              </a:lnTo>
              <a:lnTo>
                <a:pt x="1303896" y="5362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FADCA-E3E4-44DF-81D7-E9B0AE3ECD79}">
      <dsp:nvSpPr>
        <dsp:cNvPr id="0" name=""/>
        <dsp:cNvSpPr/>
      </dsp:nvSpPr>
      <dsp:spPr>
        <a:xfrm>
          <a:off x="4546043" y="2374597"/>
          <a:ext cx="1202456" cy="536235"/>
        </a:xfrm>
        <a:custGeom>
          <a:avLst/>
          <a:gdLst/>
          <a:ahLst/>
          <a:cxnLst/>
          <a:rect l="0" t="0" r="0" b="0"/>
          <a:pathLst>
            <a:path>
              <a:moveTo>
                <a:pt x="1202456" y="0"/>
              </a:moveTo>
              <a:lnTo>
                <a:pt x="1202456" y="319678"/>
              </a:lnTo>
              <a:lnTo>
                <a:pt x="0" y="319678"/>
              </a:lnTo>
              <a:lnTo>
                <a:pt x="0" y="5362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EB8BB9-EEFF-470D-BD18-4EAC8FF6DA9D}">
      <dsp:nvSpPr>
        <dsp:cNvPr id="0" name=""/>
        <dsp:cNvSpPr/>
      </dsp:nvSpPr>
      <dsp:spPr>
        <a:xfrm>
          <a:off x="3916162" y="890085"/>
          <a:ext cx="1832337" cy="5564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9855"/>
              </a:lnTo>
              <a:lnTo>
                <a:pt x="1832337" y="339855"/>
              </a:lnTo>
              <a:lnTo>
                <a:pt x="1832337" y="5564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72BFBD-6FA8-4975-9EE5-636C4D624DB1}">
      <dsp:nvSpPr>
        <dsp:cNvPr id="0" name=""/>
        <dsp:cNvSpPr/>
      </dsp:nvSpPr>
      <dsp:spPr>
        <a:xfrm>
          <a:off x="2167248" y="2374597"/>
          <a:ext cx="91440" cy="5362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9678"/>
              </a:lnTo>
              <a:lnTo>
                <a:pt x="46607" y="319678"/>
              </a:lnTo>
              <a:lnTo>
                <a:pt x="46607" y="53623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C6731-1AA1-43FA-B08C-1179337FEB08}">
      <dsp:nvSpPr>
        <dsp:cNvPr id="0" name=""/>
        <dsp:cNvSpPr/>
      </dsp:nvSpPr>
      <dsp:spPr>
        <a:xfrm>
          <a:off x="2212968" y="890085"/>
          <a:ext cx="1703193" cy="556412"/>
        </a:xfrm>
        <a:custGeom>
          <a:avLst/>
          <a:gdLst/>
          <a:ahLst/>
          <a:cxnLst/>
          <a:rect l="0" t="0" r="0" b="0"/>
          <a:pathLst>
            <a:path>
              <a:moveTo>
                <a:pt x="1703193" y="0"/>
              </a:moveTo>
              <a:lnTo>
                <a:pt x="1703193" y="339855"/>
              </a:lnTo>
              <a:lnTo>
                <a:pt x="0" y="339855"/>
              </a:lnTo>
              <a:lnTo>
                <a:pt x="0" y="5564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D8A27-8CB0-4BFA-8806-2570A735B0F0}">
      <dsp:nvSpPr>
        <dsp:cNvPr id="0" name=""/>
        <dsp:cNvSpPr/>
      </dsp:nvSpPr>
      <dsp:spPr>
        <a:xfrm>
          <a:off x="2925037" y="2339"/>
          <a:ext cx="1982249" cy="887746"/>
        </a:xfrm>
        <a:prstGeom prst="rect">
          <a:avLst/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30965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Life Cycle</a:t>
          </a:r>
        </a:p>
      </dsp:txBody>
      <dsp:txXfrm>
        <a:off x="2925037" y="2339"/>
        <a:ext cx="1982249" cy="887746"/>
      </dsp:txXfrm>
    </dsp:sp>
    <dsp:sp modelId="{637478D7-8B0D-42AD-B241-FA00C64B77C2}">
      <dsp:nvSpPr>
        <dsp:cNvPr id="0" name=""/>
        <dsp:cNvSpPr/>
      </dsp:nvSpPr>
      <dsp:spPr>
        <a:xfrm>
          <a:off x="3365395" y="704017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3365395" y="704017"/>
        <a:ext cx="1613289" cy="309366"/>
      </dsp:txXfrm>
    </dsp:sp>
    <dsp:sp modelId="{457257CB-8B57-4F30-99D3-E07906FFA30E}">
      <dsp:nvSpPr>
        <dsp:cNvPr id="0" name=""/>
        <dsp:cNvSpPr/>
      </dsp:nvSpPr>
      <dsp:spPr>
        <a:xfrm>
          <a:off x="1316695" y="1446497"/>
          <a:ext cx="1792544" cy="928099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096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Upkeep</a:t>
          </a:r>
        </a:p>
      </dsp:txBody>
      <dsp:txXfrm>
        <a:off x="1316695" y="1446497"/>
        <a:ext cx="1792544" cy="928099"/>
      </dsp:txXfrm>
    </dsp:sp>
    <dsp:sp modelId="{41D58FC1-E7AF-4DC1-8151-A02C2B9631BF}">
      <dsp:nvSpPr>
        <dsp:cNvPr id="0" name=""/>
        <dsp:cNvSpPr/>
      </dsp:nvSpPr>
      <dsp:spPr>
        <a:xfrm>
          <a:off x="1451208" y="2168353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n>
              <a:noFill/>
            </a:ln>
          </a:endParaRPr>
        </a:p>
      </dsp:txBody>
      <dsp:txXfrm>
        <a:off x="1451208" y="2168353"/>
        <a:ext cx="1613289" cy="309366"/>
      </dsp:txXfrm>
    </dsp:sp>
    <dsp:sp modelId="{A478EB7C-71C4-493D-849B-C01FA8B3C9BC}">
      <dsp:nvSpPr>
        <dsp:cNvPr id="0" name=""/>
        <dsp:cNvSpPr/>
      </dsp:nvSpPr>
      <dsp:spPr>
        <a:xfrm>
          <a:off x="1216143" y="2910833"/>
          <a:ext cx="1995424" cy="92809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096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Cleans Easily</a:t>
          </a:r>
        </a:p>
      </dsp:txBody>
      <dsp:txXfrm>
        <a:off x="1216143" y="2910833"/>
        <a:ext cx="1995424" cy="928099"/>
      </dsp:txXfrm>
    </dsp:sp>
    <dsp:sp modelId="{080B9F41-250A-4BFE-BA11-080CEE2D8512}">
      <dsp:nvSpPr>
        <dsp:cNvPr id="0" name=""/>
        <dsp:cNvSpPr/>
      </dsp:nvSpPr>
      <dsp:spPr>
        <a:xfrm>
          <a:off x="1501928" y="3632689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n>
              <a:noFill/>
            </a:ln>
          </a:endParaRPr>
        </a:p>
      </dsp:txBody>
      <dsp:txXfrm>
        <a:off x="1501928" y="3632689"/>
        <a:ext cx="1613289" cy="309366"/>
      </dsp:txXfrm>
    </dsp:sp>
    <dsp:sp modelId="{DA2B522A-A279-4BC6-8250-EC8694432EF7}">
      <dsp:nvSpPr>
        <dsp:cNvPr id="0" name=""/>
        <dsp:cNvSpPr/>
      </dsp:nvSpPr>
      <dsp:spPr>
        <a:xfrm>
          <a:off x="4852227" y="1446497"/>
          <a:ext cx="1792544" cy="928099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096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Manufacturing</a:t>
          </a:r>
        </a:p>
      </dsp:txBody>
      <dsp:txXfrm>
        <a:off x="4852227" y="1446497"/>
        <a:ext cx="1792544" cy="928099"/>
      </dsp:txXfrm>
    </dsp:sp>
    <dsp:sp modelId="{30AB53E5-1C7E-4B2A-A9DB-281ADAF9852D}">
      <dsp:nvSpPr>
        <dsp:cNvPr id="0" name=""/>
        <dsp:cNvSpPr/>
      </dsp:nvSpPr>
      <dsp:spPr>
        <a:xfrm>
          <a:off x="5210736" y="2168353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n>
              <a:noFill/>
            </a:ln>
          </a:endParaRPr>
        </a:p>
      </dsp:txBody>
      <dsp:txXfrm>
        <a:off x="5210736" y="2168353"/>
        <a:ext cx="1613289" cy="309366"/>
      </dsp:txXfrm>
    </dsp:sp>
    <dsp:sp modelId="{7481C0BC-AE48-464B-A64B-A91A44E664DE}">
      <dsp:nvSpPr>
        <dsp:cNvPr id="0" name=""/>
        <dsp:cNvSpPr/>
      </dsp:nvSpPr>
      <dsp:spPr>
        <a:xfrm>
          <a:off x="3548331" y="2910833"/>
          <a:ext cx="1995424" cy="92809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096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Made w/ Access. Materials</a:t>
          </a:r>
        </a:p>
      </dsp:txBody>
      <dsp:txXfrm>
        <a:off x="3548331" y="2910833"/>
        <a:ext cx="1995424" cy="928099"/>
      </dsp:txXfrm>
    </dsp:sp>
    <dsp:sp modelId="{7D0B2990-40D5-4961-9A24-90C8A9F3D21A}">
      <dsp:nvSpPr>
        <dsp:cNvPr id="0" name=""/>
        <dsp:cNvSpPr/>
      </dsp:nvSpPr>
      <dsp:spPr>
        <a:xfrm>
          <a:off x="4008280" y="3632689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n>
              <a:noFill/>
            </a:ln>
          </a:endParaRPr>
        </a:p>
      </dsp:txBody>
      <dsp:txXfrm>
        <a:off x="4008280" y="3632689"/>
        <a:ext cx="1613289" cy="309366"/>
      </dsp:txXfrm>
    </dsp:sp>
    <dsp:sp modelId="{4A1DE2D6-514B-4466-8AD6-1350E13C23EF}">
      <dsp:nvSpPr>
        <dsp:cNvPr id="0" name=""/>
        <dsp:cNvSpPr/>
      </dsp:nvSpPr>
      <dsp:spPr>
        <a:xfrm>
          <a:off x="6054683" y="2910833"/>
          <a:ext cx="1995424" cy="928099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0965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Reproducible</a:t>
          </a:r>
        </a:p>
      </dsp:txBody>
      <dsp:txXfrm>
        <a:off x="6054683" y="2910833"/>
        <a:ext cx="1995424" cy="928099"/>
      </dsp:txXfrm>
    </dsp:sp>
    <dsp:sp modelId="{11C7F0BD-7BB2-439C-87F5-20633CA84B94}">
      <dsp:nvSpPr>
        <dsp:cNvPr id="0" name=""/>
        <dsp:cNvSpPr/>
      </dsp:nvSpPr>
      <dsp:spPr>
        <a:xfrm>
          <a:off x="6514632" y="3632689"/>
          <a:ext cx="1613289" cy="30936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>
            <a:ln>
              <a:noFill/>
            </a:ln>
          </a:endParaRPr>
        </a:p>
      </dsp:txBody>
      <dsp:txXfrm>
        <a:off x="6514632" y="3632689"/>
        <a:ext cx="1613289" cy="3093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B4637-0F59-4D6F-8644-5DB958817BDB}">
      <dsp:nvSpPr>
        <dsp:cNvPr id="0" name=""/>
        <dsp:cNvSpPr/>
      </dsp:nvSpPr>
      <dsp:spPr>
        <a:xfrm>
          <a:off x="9039423" y="2511191"/>
          <a:ext cx="91440" cy="417375"/>
        </a:xfrm>
        <a:custGeom>
          <a:avLst/>
          <a:gdLst/>
          <a:ahLst/>
          <a:cxnLst/>
          <a:rect l="0" t="0" r="0" b="0"/>
          <a:pathLst>
            <a:path>
              <a:moveTo>
                <a:pt x="47296" y="0"/>
              </a:moveTo>
              <a:lnTo>
                <a:pt x="47296" y="248820"/>
              </a:lnTo>
              <a:lnTo>
                <a:pt x="45720" y="248820"/>
              </a:lnTo>
              <a:lnTo>
                <a:pt x="45720" y="41737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1F25F-8A35-4A61-8921-4CA14975EDBE}">
      <dsp:nvSpPr>
        <dsp:cNvPr id="0" name=""/>
        <dsp:cNvSpPr/>
      </dsp:nvSpPr>
      <dsp:spPr>
        <a:xfrm>
          <a:off x="4996782" y="1451699"/>
          <a:ext cx="4089936" cy="3371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555"/>
              </a:lnTo>
              <a:lnTo>
                <a:pt x="4089936" y="168555"/>
              </a:lnTo>
              <a:lnTo>
                <a:pt x="4089936" y="3371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82B4E-C9C0-4DC3-9B65-6CD93D325D59}">
      <dsp:nvSpPr>
        <dsp:cNvPr id="0" name=""/>
        <dsp:cNvSpPr/>
      </dsp:nvSpPr>
      <dsp:spPr>
        <a:xfrm>
          <a:off x="4996618" y="2511191"/>
          <a:ext cx="2027359" cy="4267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8232"/>
              </a:lnTo>
              <a:lnTo>
                <a:pt x="2027359" y="258232"/>
              </a:lnTo>
              <a:lnTo>
                <a:pt x="2027359" y="426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53F78-7C18-47EA-8771-5C750A4F60FD}">
      <dsp:nvSpPr>
        <dsp:cNvPr id="0" name=""/>
        <dsp:cNvSpPr/>
      </dsp:nvSpPr>
      <dsp:spPr>
        <a:xfrm>
          <a:off x="4946029" y="2511191"/>
          <a:ext cx="91440" cy="426788"/>
        </a:xfrm>
        <a:custGeom>
          <a:avLst/>
          <a:gdLst/>
          <a:ahLst/>
          <a:cxnLst/>
          <a:rect l="0" t="0" r="0" b="0"/>
          <a:pathLst>
            <a:path>
              <a:moveTo>
                <a:pt x="50589" y="0"/>
              </a:moveTo>
              <a:lnTo>
                <a:pt x="50589" y="258232"/>
              </a:lnTo>
              <a:lnTo>
                <a:pt x="45720" y="258232"/>
              </a:lnTo>
              <a:lnTo>
                <a:pt x="45720" y="426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4DDF2-95E1-4537-BC5F-C99C0EB84B1F}">
      <dsp:nvSpPr>
        <dsp:cNvPr id="0" name=""/>
        <dsp:cNvSpPr/>
      </dsp:nvSpPr>
      <dsp:spPr>
        <a:xfrm>
          <a:off x="2986364" y="2511191"/>
          <a:ext cx="2010253" cy="426788"/>
        </a:xfrm>
        <a:custGeom>
          <a:avLst/>
          <a:gdLst/>
          <a:ahLst/>
          <a:cxnLst/>
          <a:rect l="0" t="0" r="0" b="0"/>
          <a:pathLst>
            <a:path>
              <a:moveTo>
                <a:pt x="2010253" y="0"/>
              </a:moveTo>
              <a:lnTo>
                <a:pt x="2010253" y="258232"/>
              </a:lnTo>
              <a:lnTo>
                <a:pt x="0" y="258232"/>
              </a:lnTo>
              <a:lnTo>
                <a:pt x="0" y="426788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3697B-8685-4635-8898-F11767EB1BAE}">
      <dsp:nvSpPr>
        <dsp:cNvPr id="0" name=""/>
        <dsp:cNvSpPr/>
      </dsp:nvSpPr>
      <dsp:spPr>
        <a:xfrm>
          <a:off x="4950898" y="1451699"/>
          <a:ext cx="91440" cy="337111"/>
        </a:xfrm>
        <a:custGeom>
          <a:avLst/>
          <a:gdLst/>
          <a:ahLst/>
          <a:cxnLst/>
          <a:rect l="0" t="0" r="0" b="0"/>
          <a:pathLst>
            <a:path>
              <a:moveTo>
                <a:pt x="45883" y="0"/>
              </a:moveTo>
              <a:lnTo>
                <a:pt x="45883" y="168555"/>
              </a:lnTo>
              <a:lnTo>
                <a:pt x="45720" y="168555"/>
              </a:lnTo>
              <a:lnTo>
                <a:pt x="45720" y="3371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C9BE50-A368-48D6-ADF8-60344D420474}">
      <dsp:nvSpPr>
        <dsp:cNvPr id="0" name=""/>
        <dsp:cNvSpPr/>
      </dsp:nvSpPr>
      <dsp:spPr>
        <a:xfrm>
          <a:off x="837958" y="2511191"/>
          <a:ext cx="91440" cy="41737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8820"/>
              </a:lnTo>
              <a:lnTo>
                <a:pt x="49556" y="248820"/>
              </a:lnTo>
              <a:lnTo>
                <a:pt x="49556" y="41737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4DF48F-6470-462A-ACE8-522882318E7D}">
      <dsp:nvSpPr>
        <dsp:cNvPr id="0" name=""/>
        <dsp:cNvSpPr/>
      </dsp:nvSpPr>
      <dsp:spPr>
        <a:xfrm>
          <a:off x="883678" y="1451699"/>
          <a:ext cx="4113104" cy="337111"/>
        </a:xfrm>
        <a:custGeom>
          <a:avLst/>
          <a:gdLst/>
          <a:ahLst/>
          <a:cxnLst/>
          <a:rect l="0" t="0" r="0" b="0"/>
          <a:pathLst>
            <a:path>
              <a:moveTo>
                <a:pt x="4113104" y="0"/>
              </a:moveTo>
              <a:lnTo>
                <a:pt x="4113104" y="168555"/>
              </a:lnTo>
              <a:lnTo>
                <a:pt x="0" y="168555"/>
              </a:lnTo>
              <a:lnTo>
                <a:pt x="0" y="33711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ED8A27-8CB0-4BFA-8806-2570A735B0F0}">
      <dsp:nvSpPr>
        <dsp:cNvPr id="0" name=""/>
        <dsp:cNvSpPr/>
      </dsp:nvSpPr>
      <dsp:spPr>
        <a:xfrm>
          <a:off x="4204669" y="519062"/>
          <a:ext cx="1584225" cy="932637"/>
        </a:xfrm>
        <a:prstGeom prst="rect">
          <a:avLst/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0193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Structure</a:t>
          </a:r>
        </a:p>
      </dsp:txBody>
      <dsp:txXfrm>
        <a:off x="4204669" y="519062"/>
        <a:ext cx="1584225" cy="932637"/>
      </dsp:txXfrm>
    </dsp:sp>
    <dsp:sp modelId="{637478D7-8B0D-42AD-B241-FA00C64B77C2}">
      <dsp:nvSpPr>
        <dsp:cNvPr id="0" name=""/>
        <dsp:cNvSpPr/>
      </dsp:nvSpPr>
      <dsp:spPr>
        <a:xfrm>
          <a:off x="4568097" y="1186042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568097" y="1186042"/>
        <a:ext cx="1255694" cy="240793"/>
      </dsp:txXfrm>
    </dsp:sp>
    <dsp:sp modelId="{0909DB68-1F79-46BF-86BD-C5A6D3062285}">
      <dsp:nvSpPr>
        <dsp:cNvPr id="0" name=""/>
        <dsp:cNvSpPr/>
      </dsp:nvSpPr>
      <dsp:spPr>
        <a:xfrm>
          <a:off x="186070" y="1788810"/>
          <a:ext cx="1395215" cy="722380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0193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Connectivity</a:t>
          </a:r>
        </a:p>
      </dsp:txBody>
      <dsp:txXfrm>
        <a:off x="186070" y="1788810"/>
        <a:ext cx="1395215" cy="722380"/>
      </dsp:txXfrm>
    </dsp:sp>
    <dsp:sp modelId="{E0DDB7A5-0933-48F3-AF8B-0999C9DC3920}">
      <dsp:nvSpPr>
        <dsp:cNvPr id="0" name=""/>
        <dsp:cNvSpPr/>
      </dsp:nvSpPr>
      <dsp:spPr>
        <a:xfrm>
          <a:off x="465113" y="2350662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5113" y="2350662"/>
        <a:ext cx="1255694" cy="240793"/>
      </dsp:txXfrm>
    </dsp:sp>
    <dsp:sp modelId="{BE74C277-56BC-40D5-941A-D5973EC07E7E}">
      <dsp:nvSpPr>
        <dsp:cNvPr id="0" name=""/>
        <dsp:cNvSpPr/>
      </dsp:nvSpPr>
      <dsp:spPr>
        <a:xfrm>
          <a:off x="39607" y="2928567"/>
          <a:ext cx="1695814" cy="89894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9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Interfaces w/ Terminal Block</a:t>
          </a:r>
        </a:p>
      </dsp:txBody>
      <dsp:txXfrm>
        <a:off x="39607" y="2928567"/>
        <a:ext cx="1695814" cy="898945"/>
      </dsp:txXfrm>
    </dsp:sp>
    <dsp:sp modelId="{CC730DD1-0F76-4360-9B5C-805204AAE4F5}">
      <dsp:nvSpPr>
        <dsp:cNvPr id="0" name=""/>
        <dsp:cNvSpPr/>
      </dsp:nvSpPr>
      <dsp:spPr>
        <a:xfrm>
          <a:off x="534874" y="3578701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34874" y="3578701"/>
        <a:ext cx="1255694" cy="240793"/>
      </dsp:txXfrm>
    </dsp:sp>
    <dsp:sp modelId="{3A21FC35-8A62-40AA-A6A4-1BA1F7C68FBD}">
      <dsp:nvSpPr>
        <dsp:cNvPr id="0" name=""/>
        <dsp:cNvSpPr/>
      </dsp:nvSpPr>
      <dsp:spPr>
        <a:xfrm>
          <a:off x="4299010" y="1788810"/>
          <a:ext cx="1395215" cy="722380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0193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Accessibility</a:t>
          </a:r>
        </a:p>
      </dsp:txBody>
      <dsp:txXfrm>
        <a:off x="4299010" y="1788810"/>
        <a:ext cx="1395215" cy="722380"/>
      </dsp:txXfrm>
    </dsp:sp>
    <dsp:sp modelId="{E8EB35E0-0BEB-43C3-BAB2-2CC2E2104490}">
      <dsp:nvSpPr>
        <dsp:cNvPr id="0" name=""/>
        <dsp:cNvSpPr/>
      </dsp:nvSpPr>
      <dsp:spPr>
        <a:xfrm>
          <a:off x="4530965" y="2350662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530965" y="2350662"/>
        <a:ext cx="1255694" cy="240793"/>
      </dsp:txXfrm>
    </dsp:sp>
    <dsp:sp modelId="{D1FB550D-6D56-41D4-B968-BFB3189DF099}">
      <dsp:nvSpPr>
        <dsp:cNvPr id="0" name=""/>
        <dsp:cNvSpPr/>
      </dsp:nvSpPr>
      <dsp:spPr>
        <a:xfrm>
          <a:off x="2138457" y="2937979"/>
          <a:ext cx="1695814" cy="89894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9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Maneuvered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Easily</a:t>
          </a:r>
        </a:p>
      </dsp:txBody>
      <dsp:txXfrm>
        <a:off x="2138457" y="2937979"/>
        <a:ext cx="1695814" cy="898945"/>
      </dsp:txXfrm>
    </dsp:sp>
    <dsp:sp modelId="{7D9C5700-EC58-43A9-8D00-EC20867BC168}">
      <dsp:nvSpPr>
        <dsp:cNvPr id="0" name=""/>
        <dsp:cNvSpPr/>
      </dsp:nvSpPr>
      <dsp:spPr>
        <a:xfrm>
          <a:off x="2567800" y="3578701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2567800" y="3578701"/>
        <a:ext cx="1255694" cy="240793"/>
      </dsp:txXfrm>
    </dsp:sp>
    <dsp:sp modelId="{8090E8B2-28F6-48AD-9D64-F2B037F52B81}">
      <dsp:nvSpPr>
        <dsp:cNvPr id="0" name=""/>
        <dsp:cNvSpPr/>
      </dsp:nvSpPr>
      <dsp:spPr>
        <a:xfrm>
          <a:off x="4143841" y="2937979"/>
          <a:ext cx="1695814" cy="89894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9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Has Access to Internal Connections</a:t>
          </a:r>
        </a:p>
      </dsp:txBody>
      <dsp:txXfrm>
        <a:off x="4143841" y="2937979"/>
        <a:ext cx="1695814" cy="898945"/>
      </dsp:txXfrm>
    </dsp:sp>
    <dsp:sp modelId="{9D33E5DC-D688-4E70-A883-CFF37BE0D584}">
      <dsp:nvSpPr>
        <dsp:cNvPr id="0" name=""/>
        <dsp:cNvSpPr/>
      </dsp:nvSpPr>
      <dsp:spPr>
        <a:xfrm>
          <a:off x="4600726" y="3578701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600726" y="3578701"/>
        <a:ext cx="1255694" cy="240793"/>
      </dsp:txXfrm>
    </dsp:sp>
    <dsp:sp modelId="{9F655498-5358-4CA4-95B2-F6A097138954}">
      <dsp:nvSpPr>
        <dsp:cNvPr id="0" name=""/>
        <dsp:cNvSpPr/>
      </dsp:nvSpPr>
      <dsp:spPr>
        <a:xfrm>
          <a:off x="6176070" y="2937979"/>
          <a:ext cx="1695814" cy="89894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9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Visible via View Ports</a:t>
          </a:r>
        </a:p>
      </dsp:txBody>
      <dsp:txXfrm>
        <a:off x="6176070" y="2937979"/>
        <a:ext cx="1695814" cy="898945"/>
      </dsp:txXfrm>
    </dsp:sp>
    <dsp:sp modelId="{D2B75FFF-239C-4080-9A82-1F5C139BDC7F}">
      <dsp:nvSpPr>
        <dsp:cNvPr id="0" name=""/>
        <dsp:cNvSpPr/>
      </dsp:nvSpPr>
      <dsp:spPr>
        <a:xfrm>
          <a:off x="6633652" y="3578701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6633652" y="3578701"/>
        <a:ext cx="1255694" cy="240793"/>
      </dsp:txXfrm>
    </dsp:sp>
    <dsp:sp modelId="{ECE2E4F0-6FFC-48A3-9222-BBC834C562DA}">
      <dsp:nvSpPr>
        <dsp:cNvPr id="0" name=""/>
        <dsp:cNvSpPr/>
      </dsp:nvSpPr>
      <dsp:spPr>
        <a:xfrm>
          <a:off x="8389111" y="1788810"/>
          <a:ext cx="1395215" cy="722380"/>
        </a:xfrm>
        <a:prstGeom prst="rect">
          <a:avLst/>
        </a:prstGeom>
        <a:solidFill>
          <a:srgbClr val="E0CB0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0193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Adaptability</a:t>
          </a:r>
        </a:p>
      </dsp:txBody>
      <dsp:txXfrm>
        <a:off x="8389111" y="1788810"/>
        <a:ext cx="1395215" cy="722380"/>
      </dsp:txXfrm>
    </dsp:sp>
    <dsp:sp modelId="{2C31534B-AE84-480D-AB4D-954DE93A3612}">
      <dsp:nvSpPr>
        <dsp:cNvPr id="0" name=""/>
        <dsp:cNvSpPr/>
      </dsp:nvSpPr>
      <dsp:spPr>
        <a:xfrm>
          <a:off x="8596817" y="2350662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596817" y="2350662"/>
        <a:ext cx="1255694" cy="240793"/>
      </dsp:txXfrm>
    </dsp:sp>
    <dsp:sp modelId="{AECBA938-89C5-48AA-9B93-86007BE6FE38}">
      <dsp:nvSpPr>
        <dsp:cNvPr id="0" name=""/>
        <dsp:cNvSpPr/>
      </dsp:nvSpPr>
      <dsp:spPr>
        <a:xfrm>
          <a:off x="8237235" y="2928567"/>
          <a:ext cx="1695814" cy="898945"/>
        </a:xfrm>
        <a:prstGeom prst="rect">
          <a:avLst/>
        </a:prstGeom>
        <a:solidFill>
          <a:srgbClr val="6828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9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Scalable</a:t>
          </a:r>
        </a:p>
      </dsp:txBody>
      <dsp:txXfrm>
        <a:off x="8237235" y="2928567"/>
        <a:ext cx="1695814" cy="898945"/>
      </dsp:txXfrm>
    </dsp:sp>
    <dsp:sp modelId="{B1CAD37D-19F3-4AB2-A2ED-3549844A0F6E}">
      <dsp:nvSpPr>
        <dsp:cNvPr id="0" name=""/>
        <dsp:cNvSpPr/>
      </dsp:nvSpPr>
      <dsp:spPr>
        <a:xfrm>
          <a:off x="8666578" y="3578701"/>
          <a:ext cx="1255694" cy="24079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9525" rIns="38100" bIns="9525" numCol="1" spcCol="1270" anchor="ctr" anchorCtr="0">
          <a:noAutofit/>
        </a:bodyPr>
        <a:lstStyle/>
        <a:p>
          <a:pPr marL="0" lvl="0" indent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8666578" y="3578701"/>
        <a:ext cx="1255694" cy="2407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6C69F-C36E-4C55-AFB6-B46AA3999B44}">
      <dsp:nvSpPr>
        <dsp:cNvPr id="0" name=""/>
        <dsp:cNvSpPr/>
      </dsp:nvSpPr>
      <dsp:spPr>
        <a:xfrm>
          <a:off x="731519" y="0"/>
          <a:ext cx="8290560" cy="3487039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96C02C-713A-4A54-B6C9-544C81CEC771}">
      <dsp:nvSpPr>
        <dsp:cNvPr id="0" name=""/>
        <dsp:cNvSpPr/>
      </dsp:nvSpPr>
      <dsp:spPr>
        <a:xfrm>
          <a:off x="349" y="1046111"/>
          <a:ext cx="3129364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Advisor Meeting</a:t>
          </a:r>
        </a:p>
      </dsp:txBody>
      <dsp:txXfrm>
        <a:off x="68438" y="1114200"/>
        <a:ext cx="2993186" cy="1258637"/>
      </dsp:txXfrm>
    </dsp:sp>
    <dsp:sp modelId="{9D22E173-13B8-4D4D-B29A-95071C978894}">
      <dsp:nvSpPr>
        <dsp:cNvPr id="0" name=""/>
        <dsp:cNvSpPr/>
      </dsp:nvSpPr>
      <dsp:spPr>
        <a:xfrm>
          <a:off x="3312117" y="1046111"/>
          <a:ext cx="3129364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Research Sponsor Articles</a:t>
          </a:r>
        </a:p>
      </dsp:txBody>
      <dsp:txXfrm>
        <a:off x="3380206" y="1114200"/>
        <a:ext cx="2993186" cy="1258637"/>
      </dsp:txXfrm>
    </dsp:sp>
    <dsp:sp modelId="{83F42363-A511-4AEE-8BD8-B1CC2CDCB88F}">
      <dsp:nvSpPr>
        <dsp:cNvPr id="0" name=""/>
        <dsp:cNvSpPr/>
      </dsp:nvSpPr>
      <dsp:spPr>
        <a:xfrm>
          <a:off x="6623885" y="1046111"/>
          <a:ext cx="3129364" cy="1394815"/>
        </a:xfrm>
        <a:prstGeom prst="roundRect">
          <a:avLst/>
        </a:prstGeom>
        <a:solidFill>
          <a:srgbClr val="782F40"/>
        </a:solidFill>
        <a:ln w="38100" cap="flat" cmpd="sng" algn="ctr">
          <a:solidFill>
            <a:srgbClr val="CEB888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NASA</a:t>
          </a:r>
          <a:r>
            <a:rPr lang="en-US" sz="2400" kern="1200"/>
            <a:t>-</a:t>
          </a:r>
          <a:r>
            <a:rPr lang="en-US" sz="3200" kern="1200"/>
            <a:t>MSFC Visit</a:t>
          </a:r>
        </a:p>
      </dsp:txBody>
      <dsp:txXfrm>
        <a:off x="6691974" y="1114200"/>
        <a:ext cx="2993186" cy="12586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E348C-8FDF-4684-A1C2-ADB0B268B3FB}">
      <dsp:nvSpPr>
        <dsp:cNvPr id="0" name=""/>
        <dsp:cNvSpPr/>
      </dsp:nvSpPr>
      <dsp:spPr>
        <a:xfrm>
          <a:off x="283374" y="0"/>
          <a:ext cx="1481341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BB108-7BDF-4DB1-8AC3-28E9B5B989BC}">
      <dsp:nvSpPr>
        <dsp:cNvPr id="0" name=""/>
        <dsp:cNvSpPr/>
      </dsp:nvSpPr>
      <dsp:spPr>
        <a:xfrm>
          <a:off x="281102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Accurate</a:t>
          </a:r>
        </a:p>
      </dsp:txBody>
      <dsp:txXfrm>
        <a:off x="281102" y="890384"/>
        <a:ext cx="1480408" cy="304532"/>
      </dsp:txXfrm>
    </dsp:sp>
    <dsp:sp modelId="{AEB4FBE2-3FB4-4FB4-BE2B-08B4EBE8B0A9}">
      <dsp:nvSpPr>
        <dsp:cNvPr id="0" name=""/>
        <dsp:cNvSpPr/>
      </dsp:nvSpPr>
      <dsp:spPr>
        <a:xfrm>
          <a:off x="1942005" y="1"/>
          <a:ext cx="1476381" cy="1249433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0FE52-34BC-4E83-9F79-03B4499836DD}">
      <dsp:nvSpPr>
        <dsp:cNvPr id="0" name=""/>
        <dsp:cNvSpPr/>
      </dsp:nvSpPr>
      <dsp:spPr>
        <a:xfrm>
          <a:off x="1912974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Manufacturable</a:t>
          </a:r>
        </a:p>
      </dsp:txBody>
      <dsp:txXfrm>
        <a:off x="1912974" y="890384"/>
        <a:ext cx="1480408" cy="304532"/>
      </dsp:txXfrm>
    </dsp:sp>
    <dsp:sp modelId="{9315A736-9CA7-48FE-86ED-3D86F6B60F40}">
      <dsp:nvSpPr>
        <dsp:cNvPr id="0" name=""/>
        <dsp:cNvSpPr/>
      </dsp:nvSpPr>
      <dsp:spPr>
        <a:xfrm>
          <a:off x="3544380" y="2165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197DB-ED2C-4D6C-B2EF-AEB2DF5E300C}">
      <dsp:nvSpPr>
        <dsp:cNvPr id="0" name=""/>
        <dsp:cNvSpPr/>
      </dsp:nvSpPr>
      <dsp:spPr>
        <a:xfrm>
          <a:off x="3544380" y="890384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Remote Calibration</a:t>
          </a:r>
        </a:p>
      </dsp:txBody>
      <dsp:txXfrm>
        <a:off x="3544380" y="890384"/>
        <a:ext cx="1480408" cy="304532"/>
      </dsp:txXfrm>
    </dsp:sp>
    <dsp:sp modelId="{08BE8D53-8F1E-4DA3-AE0A-21EF93C79042}">
      <dsp:nvSpPr>
        <dsp:cNvPr id="0" name=""/>
        <dsp:cNvSpPr/>
      </dsp:nvSpPr>
      <dsp:spPr>
        <a:xfrm>
          <a:off x="298260" y="1405742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37D4C-1BCA-4E7E-8B81-74312E824851}">
      <dsp:nvSpPr>
        <dsp:cNvPr id="0" name=""/>
        <dsp:cNvSpPr/>
      </dsp:nvSpPr>
      <dsp:spPr>
        <a:xfrm>
          <a:off x="281102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Scalable</a:t>
          </a:r>
        </a:p>
      </dsp:txBody>
      <dsp:txXfrm>
        <a:off x="281102" y="2307311"/>
        <a:ext cx="1480408" cy="304532"/>
      </dsp:txXfrm>
    </dsp:sp>
    <dsp:sp modelId="{6F459854-427B-4194-BF7C-35D4415AB168}">
      <dsp:nvSpPr>
        <dsp:cNvPr id="0" name=""/>
        <dsp:cNvSpPr/>
      </dsp:nvSpPr>
      <dsp:spPr>
        <a:xfrm>
          <a:off x="1912508" y="1419091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9EE0E-907B-4599-9CA1-B0F2B4617D87}">
      <dsp:nvSpPr>
        <dsp:cNvPr id="0" name=""/>
        <dsp:cNvSpPr/>
      </dsp:nvSpPr>
      <dsp:spPr>
        <a:xfrm>
          <a:off x="1912508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Cleanable</a:t>
          </a:r>
        </a:p>
      </dsp:txBody>
      <dsp:txXfrm>
        <a:off x="1912508" y="2307311"/>
        <a:ext cx="1480408" cy="304532"/>
      </dsp:txXfrm>
    </dsp:sp>
    <dsp:sp modelId="{BDB2E7EE-2D46-4584-A46D-30B6D3BDC714}">
      <dsp:nvSpPr>
        <dsp:cNvPr id="0" name=""/>
        <dsp:cNvSpPr/>
      </dsp:nvSpPr>
      <dsp:spPr>
        <a:xfrm>
          <a:off x="3543914" y="1419091"/>
          <a:ext cx="1480408" cy="1268885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BBA31-710B-4AA3-A63F-A1D94D2ECF1D}">
      <dsp:nvSpPr>
        <dsp:cNvPr id="0" name=""/>
        <dsp:cNvSpPr/>
      </dsp:nvSpPr>
      <dsp:spPr>
        <a:xfrm>
          <a:off x="3543914" y="2307311"/>
          <a:ext cx="1480408" cy="304532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Visibility</a:t>
          </a:r>
        </a:p>
      </dsp:txBody>
      <dsp:txXfrm>
        <a:off x="3543914" y="2307311"/>
        <a:ext cx="1480408" cy="30453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E348C-8FDF-4684-A1C2-ADB0B268B3FB}">
      <dsp:nvSpPr>
        <dsp:cNvPr id="0" name=""/>
        <dsp:cNvSpPr/>
      </dsp:nvSpPr>
      <dsp:spPr>
        <a:xfrm>
          <a:off x="610201" y="2333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DBB108-7BDF-4DB1-8AC3-28E9B5B989BC}">
      <dsp:nvSpPr>
        <dsp:cNvPr id="0" name=""/>
        <dsp:cNvSpPr/>
      </dsp:nvSpPr>
      <dsp:spPr>
        <a:xfrm>
          <a:off x="610201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Accurate</a:t>
          </a:r>
        </a:p>
      </dsp:txBody>
      <dsp:txXfrm>
        <a:off x="610201" y="959578"/>
        <a:ext cx="1595453" cy="328198"/>
      </dsp:txXfrm>
    </dsp:sp>
    <dsp:sp modelId="{AEB4FBE2-3FB4-4FB4-BE2B-08B4EBE8B0A9}">
      <dsp:nvSpPr>
        <dsp:cNvPr id="0" name=""/>
        <dsp:cNvSpPr/>
      </dsp:nvSpPr>
      <dsp:spPr>
        <a:xfrm>
          <a:off x="2408145" y="12815"/>
          <a:ext cx="1515935" cy="1346528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70FE52-34BC-4E83-9F79-03B4499836DD}">
      <dsp:nvSpPr>
        <dsp:cNvPr id="0" name=""/>
        <dsp:cNvSpPr/>
      </dsp:nvSpPr>
      <dsp:spPr>
        <a:xfrm>
          <a:off x="2368386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Manufacturable</a:t>
          </a:r>
        </a:p>
      </dsp:txBody>
      <dsp:txXfrm>
        <a:off x="2368386" y="959578"/>
        <a:ext cx="1595453" cy="328198"/>
      </dsp:txXfrm>
    </dsp:sp>
    <dsp:sp modelId="{9315A736-9CA7-48FE-86ED-3D86F6B60F40}">
      <dsp:nvSpPr>
        <dsp:cNvPr id="0" name=""/>
        <dsp:cNvSpPr/>
      </dsp:nvSpPr>
      <dsp:spPr>
        <a:xfrm>
          <a:off x="4126571" y="2333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197DB-ED2C-4D6C-B2EF-AEB2DF5E300C}">
      <dsp:nvSpPr>
        <dsp:cNvPr id="0" name=""/>
        <dsp:cNvSpPr/>
      </dsp:nvSpPr>
      <dsp:spPr>
        <a:xfrm>
          <a:off x="4126571" y="959578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Remote Calibration</a:t>
          </a:r>
        </a:p>
      </dsp:txBody>
      <dsp:txXfrm>
        <a:off x="4126571" y="959578"/>
        <a:ext cx="1595453" cy="328198"/>
      </dsp:txXfrm>
    </dsp:sp>
    <dsp:sp modelId="{08BE8D53-8F1E-4DA3-AE0A-21EF93C79042}">
      <dsp:nvSpPr>
        <dsp:cNvPr id="0" name=""/>
        <dsp:cNvSpPr/>
      </dsp:nvSpPr>
      <dsp:spPr>
        <a:xfrm>
          <a:off x="610201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537D4C-1BCA-4E7E-8B81-74312E824851}">
      <dsp:nvSpPr>
        <dsp:cNvPr id="0" name=""/>
        <dsp:cNvSpPr/>
      </dsp:nvSpPr>
      <dsp:spPr>
        <a:xfrm>
          <a:off x="610201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Scalable</a:t>
          </a:r>
        </a:p>
      </dsp:txBody>
      <dsp:txXfrm>
        <a:off x="610201" y="2486615"/>
        <a:ext cx="1595453" cy="328198"/>
      </dsp:txXfrm>
    </dsp:sp>
    <dsp:sp modelId="{6F459854-427B-4194-BF7C-35D4415AB168}">
      <dsp:nvSpPr>
        <dsp:cNvPr id="0" name=""/>
        <dsp:cNvSpPr/>
      </dsp:nvSpPr>
      <dsp:spPr>
        <a:xfrm>
          <a:off x="2368386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9EE0E-907B-4599-9CA1-B0F2B4617D87}">
      <dsp:nvSpPr>
        <dsp:cNvPr id="0" name=""/>
        <dsp:cNvSpPr/>
      </dsp:nvSpPr>
      <dsp:spPr>
        <a:xfrm>
          <a:off x="2368386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Cleanable</a:t>
          </a:r>
        </a:p>
      </dsp:txBody>
      <dsp:txXfrm>
        <a:off x="2368386" y="2486615"/>
        <a:ext cx="1595453" cy="328198"/>
      </dsp:txXfrm>
    </dsp:sp>
    <dsp:sp modelId="{BDB2E7EE-2D46-4584-A46D-30B6D3BDC714}">
      <dsp:nvSpPr>
        <dsp:cNvPr id="0" name=""/>
        <dsp:cNvSpPr/>
      </dsp:nvSpPr>
      <dsp:spPr>
        <a:xfrm>
          <a:off x="4126571" y="1529371"/>
          <a:ext cx="1595453" cy="1367492"/>
        </a:xfrm>
        <a:prstGeom prst="round2SameRect">
          <a:avLst/>
        </a:prstGeom>
        <a:solidFill>
          <a:srgbClr val="00834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BBA31-710B-4AA3-A63F-A1D94D2ECF1D}">
      <dsp:nvSpPr>
        <dsp:cNvPr id="0" name=""/>
        <dsp:cNvSpPr/>
      </dsp:nvSpPr>
      <dsp:spPr>
        <a:xfrm>
          <a:off x="4126571" y="2486615"/>
          <a:ext cx="1595453" cy="328198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Visibility</a:t>
          </a:r>
        </a:p>
      </dsp:txBody>
      <dsp:txXfrm>
        <a:off x="4126571" y="2486615"/>
        <a:ext cx="1595453" cy="3281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22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16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3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6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725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2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038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70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19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010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0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77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727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853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25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5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614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17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7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01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075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Accurately measure 0.1N of thrust</a:t>
            </a:r>
          </a:p>
          <a:p>
            <a:r>
              <a:rPr lang="en-US"/>
              <a:t>Manufacturability by a university</a:t>
            </a:r>
          </a:p>
          <a:p>
            <a:r>
              <a:rPr lang="en-US"/>
              <a:t>Perform a remote, in-place calibration in a vacuum environment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23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409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60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79" indent="-176679">
              <a:buFontTx/>
              <a:buChar char="-"/>
            </a:pPr>
            <a:r>
              <a:rPr lang="en-US"/>
              <a:t>Operate under a vacuum</a:t>
            </a:r>
          </a:p>
          <a:p>
            <a:pPr marL="176679" indent="-176679">
              <a:buFontTx/>
              <a:buChar char="-"/>
            </a:pPr>
            <a:r>
              <a:rPr lang="en-US"/>
              <a:t>Green propellant used</a:t>
            </a:r>
          </a:p>
          <a:p>
            <a:pPr marL="176679" indent="-176679">
              <a:buFontTx/>
              <a:buChar char="-"/>
            </a:pPr>
            <a:r>
              <a:rPr lang="en-US"/>
              <a:t>Thrust sensor force endurance forces similar to thrust</a:t>
            </a:r>
          </a:p>
          <a:p>
            <a:pPr marL="176679" indent="-176679">
              <a:buFontTx/>
              <a:buChar char="-"/>
            </a:pPr>
            <a:r>
              <a:rPr lang="en-US" err="1"/>
              <a:t>Labview</a:t>
            </a:r>
            <a:r>
              <a:rPr lang="en-US"/>
              <a:t>?</a:t>
            </a:r>
          </a:p>
          <a:p>
            <a:pPr marL="176679" indent="-176679">
              <a:buFontTx/>
              <a:buChar char="-"/>
            </a:pPr>
            <a:r>
              <a:rPr lang="en-US"/>
              <a:t>Visible from view ports</a:t>
            </a:r>
          </a:p>
          <a:p>
            <a:pPr marL="176679" indent="-176679">
              <a:buFontTx/>
              <a:buChar char="-"/>
            </a:pPr>
            <a:r>
              <a:rPr lang="en-US"/>
              <a:t>Spatial constraint</a:t>
            </a:r>
          </a:p>
          <a:p>
            <a:pPr marL="176679" indent="-176679">
              <a:buFontTx/>
              <a:buChar char="-"/>
            </a:pPr>
            <a:r>
              <a:rPr lang="en-US"/>
              <a:t>Remote ability</a:t>
            </a:r>
          </a:p>
          <a:p>
            <a:pPr marL="176679" indent="-176679">
              <a:buFontTx/>
              <a:buChar char="-"/>
            </a:pPr>
            <a:endParaRPr lang="en-US"/>
          </a:p>
          <a:p>
            <a:pPr marL="176679" indent="-176679">
              <a:buFontTx/>
              <a:buChar char="-"/>
            </a:pPr>
            <a:r>
              <a:rPr lang="en-US"/>
              <a:t>Maybe add about temp up to 1600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756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41CCC1AB-48B7-0748-A812-2B7A531C561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35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001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631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9023" indent="-249023" defTabSz="996094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9023" indent="-249023" defTabSz="996094">
              <a:buFont typeface="+mj-lt"/>
              <a:buAutoNum type="arabicPeriod"/>
              <a:defRPr/>
            </a:pPr>
            <a:r>
              <a:rPr lang="en-US"/>
              <a:t>Center of slide (0 inch y-direction for the entire slide)</a:t>
            </a:r>
          </a:p>
          <a:p>
            <a:pPr marL="249023" indent="-24902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309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621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153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5765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517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400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07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7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68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58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6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4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EEA1D82-6B50-4C1B-A679-3FC1F6D045AD}" type="datetime1">
              <a:rPr lang="en-US" smtClean="0"/>
              <a:t>10/17/2024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A244-F9BC-4E50-85C1-E1DA927C32CD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9EBF-294B-41C9-80B8-EE1299B644E1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825E2F4-96E5-400A-A5AE-3E118D5B6A37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590938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60873" y="5671330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540056" y="3429000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09991" y="5675105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3DFC18C-B628-9006-36B9-F58D2633E7F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866062" y="3405359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378E76E-A0C5-2941-1A00-07107CAB1EB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999" y="5674499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7CDE46CD-19D3-336D-5D9C-A5E4B8F00FDC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73993" y="3405358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AC8FDB6-BABB-B9DA-27CE-D0CFB9CCA7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84020" y="5671330"/>
            <a:ext cx="2019914" cy="498598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E1533D6-51E7-4EF1-BE40-AFEF26F906D5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AEC00A2-DFE6-44CE-BF11-E6B6CD14A549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55EF904-3749-4BB2-A4D2-E1AE2F73FBF1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DAB3E0A-CF91-41D3-8EF3-3EBFF217AC1D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6CAE-681A-418D-80AD-DF988E239ACF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C1A6C-D945-49D2-AA07-227F6B4E806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7BD27-82AE-4C40-874C-38B27EF39275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5D45-3E0F-674E-9214-1229CFF07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1A0E2-A7E6-00FD-F5FC-BC0F15290A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909CD-3271-650E-98FD-526C20E1C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5988-D512-4404-94AB-1117AACE8673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946B-BBA7-F02E-2A1E-D3DC3D77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E120E-6333-E099-D760-8F744FF4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7B9A7-45AA-4A39-92F1-AEEEF84F3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10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2A13A-3202-4515-B214-D4FB1455F71F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D1CB3-05A8-4F14-BE96-9B3642157A79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FC3E0-D036-4187-8BD0-A83B83E7872A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4A81-BA46-4962-9CF5-20C239CE0590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7F78D-EFDB-421D-B88B-DF9781598292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08A2F88-232F-4408-B4ED-3145CA4F95B7}" type="datetime1">
              <a:rPr lang="en-US" smtClean="0"/>
              <a:t>10/17/2024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F4350CE-B289-4125-AC9A-23AAE56FC8C9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98CB-0E4A-46F5-ACDF-E319BE9897C2}" type="datetime1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D80B0-9883-4641-ADF1-CBA4A1297FDD}" type="datetime1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385987D-626D-4774-BB91-DC7F9C1F2B42}" type="datetime1">
              <a:rPr lang="en-US" smtClean="0"/>
              <a:t>10/17/2024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C2D18-AEF1-41C6-BAFD-384C01075D4F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E4634-21C7-4F02-BA87-D38C3F55DD2F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724C47C-60EE-43B0-ACF8-8A539DAB6A49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626528F-E354-4536-9872-F55F33EED9D6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C1FD8D1-F13B-4A01-AA75-6ABF52CF44AC}" type="datetime1">
              <a:rPr lang="en-US" smtClean="0"/>
              <a:t>10/17/2024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8F69D52-1FB6-4DB8-BE98-2FE71FF1C832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ADCB53DB-1C72-4DAB-8530-3254655727B9}" type="datetime1">
              <a:rPr lang="en-US" smtClean="0"/>
              <a:t>10/17/2024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AEB7E-3AA4-433B-A520-0C74A5B5AE10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B283-C520-469B-B6D5-9EE9C8AF385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F8812-1EC4-47EF-9CE7-49ACCA99383D}" type="datetime1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825DB-D807-4653-AF64-1F15F981DB40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FA10C-5E72-476A-90F4-F5B15E86931D}" type="datetime1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EFAF5B4-2BB4-4939-838E-75216D4BD9BD}" type="datetime1">
              <a:rPr lang="en-US" smtClean="0"/>
              <a:t>10/17/2024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F06C544-C40A-4493-B9F2-564D963695FA}" type="datetime1">
              <a:rPr lang="en-US" smtClean="0"/>
              <a:t>10/17/2024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7C4C4-6302-4059-A2B2-A46386A2CBD6}" type="datetime1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7E80C-DCB8-4227-9CE5-CFC4C5FE64E5}" type="datetime1">
              <a:rPr lang="en-US" smtClean="0"/>
              <a:t>10/17/2024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  <p:sldLayoutId id="2147483690" r:id="rId20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CF3A4-4A9B-4C15-A50C-6F41C92DC533}" type="datetime1">
              <a:rPr lang="en-US" smtClean="0"/>
              <a:t>10/17/2024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</p:sldLayoutIdLst>
  <p:hf hdr="0" ft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3" Type="http://schemas.openxmlformats.org/officeDocument/2006/relationships/diagramData" Target="../diagrams/data8.xml"/><Relationship Id="rId21" Type="http://schemas.openxmlformats.org/officeDocument/2006/relationships/image" Target="../media/image38.svg"/><Relationship Id="rId7" Type="http://schemas.microsoft.com/office/2007/relationships/diagramDrawing" Target="../diagrams/drawing8.xml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42.sv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28.svg"/><Relationship Id="rId24" Type="http://schemas.openxmlformats.org/officeDocument/2006/relationships/image" Target="../media/image41.png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28" Type="http://schemas.openxmlformats.org/officeDocument/2006/relationships/image" Target="../media/image45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diagramLayout" Target="../diagrams/layout8.xml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bicon.space/product/1/0-1n-ht-thruster" TargetMode="External"/><Relationship Id="rId7" Type="http://schemas.openxmlformats.org/officeDocument/2006/relationships/hyperlink" Target="https://www.nasa.gov/missions/tech-demonstration/green-propellant-infusion-mission-gpim-overview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jpl.nasa.gov/missions/lunar-flashlight/" TargetMode="External"/><Relationship Id="rId5" Type="http://schemas.openxmlformats.org/officeDocument/2006/relationships/hyperlink" Target="https://www.nasa.gov/missions/tech-demonstration/new-green-propellants-complete-milestones/" TargetMode="External"/><Relationship Id="rId4" Type="http://schemas.openxmlformats.org/officeDocument/2006/relationships/hyperlink" Target="https://www.nasa.gov/missions/tech-demonstration/nasas-green-propellant-infusion-mission-nears-completion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diagramData" Target="../diagrams/data9.xml"/><Relationship Id="rId21" Type="http://schemas.openxmlformats.org/officeDocument/2006/relationships/image" Target="../media/image38.svg"/><Relationship Id="rId7" Type="http://schemas.microsoft.com/office/2007/relationships/diagramDrawing" Target="../diagrams/drawing9.xml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9.xml"/><Relationship Id="rId11" Type="http://schemas.openxmlformats.org/officeDocument/2006/relationships/image" Target="../media/image28.svg"/><Relationship Id="rId5" Type="http://schemas.openxmlformats.org/officeDocument/2006/relationships/diagramQuickStyle" Target="../diagrams/quickStyle9.xml"/><Relationship Id="rId15" Type="http://schemas.openxmlformats.org/officeDocument/2006/relationships/image" Target="../media/image32.svg"/><Relationship Id="rId23" Type="http://schemas.openxmlformats.org/officeDocument/2006/relationships/image" Target="../media/image40.sv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61782EC-1E88-6A7F-D786-94C1853F6B1D}"/>
              </a:ext>
            </a:extLst>
          </p:cNvPr>
          <p:cNvSpPr/>
          <p:nvPr/>
        </p:nvSpPr>
        <p:spPr>
          <a:xfrm>
            <a:off x="688258" y="2907314"/>
            <a:ext cx="3264310" cy="768096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139218"/>
            <a:ext cx="9144000" cy="768096"/>
          </a:xfrm>
        </p:spPr>
        <p:txBody>
          <a:bodyPr/>
          <a:lstStyle/>
          <a:p>
            <a:r>
              <a:rPr lang="en-US"/>
              <a:t>Green Propellant Thrust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/>
          <a:lstStyle/>
          <a:p>
            <a:r>
              <a:rPr lang="en-US"/>
              <a:t>Team 517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248" y="4371929"/>
            <a:ext cx="9144000" cy="484632"/>
          </a:xfrm>
        </p:spPr>
        <p:txBody>
          <a:bodyPr vert="horz" lIns="0" tIns="0" rIns="0" bIns="0" rtlCol="0" anchor="ctr">
            <a:noAutofit/>
          </a:bodyPr>
          <a:lstStyle/>
          <a:p>
            <a:r>
              <a:rPr lang="en-US" sz="1800">
                <a:latin typeface="Arial"/>
                <a:cs typeface="Arial"/>
              </a:rPr>
              <a:t>Jeffrey Hill, Aidan Hoolihan, Ryan Kaczmarczyk, </a:t>
            </a:r>
            <a:endParaRPr lang="en-US" sz="1800"/>
          </a:p>
          <a:p>
            <a:r>
              <a:rPr lang="en-US" sz="1800">
                <a:latin typeface="Arial"/>
                <a:cs typeface="Arial"/>
              </a:rPr>
              <a:t>Nicholas Jensen, Edward </a:t>
            </a:r>
            <a:r>
              <a:rPr lang="en-US" sz="1800" err="1">
                <a:latin typeface="Arial"/>
                <a:cs typeface="Arial"/>
              </a:rPr>
              <a:t>Zapert</a:t>
            </a:r>
            <a:endParaRPr lang="en-US" sz="1800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10/8/2024</a:t>
            </a:r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43D002-A0B5-720C-6BF5-A707A51411A2}"/>
              </a:ext>
            </a:extLst>
          </p:cNvPr>
          <p:cNvSpPr/>
          <p:nvPr/>
        </p:nvSpPr>
        <p:spPr>
          <a:xfrm>
            <a:off x="2871788" y="265470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81A57-687B-7DC9-5D66-B7796564EAA4}"/>
              </a:ext>
            </a:extLst>
          </p:cNvPr>
          <p:cNvSpPr/>
          <p:nvPr/>
        </p:nvSpPr>
        <p:spPr>
          <a:xfrm>
            <a:off x="3866836" y="1818966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DCC92-C310-A50E-B60D-B26D7A9EAB9D}"/>
              </a:ext>
            </a:extLst>
          </p:cNvPr>
          <p:cNvSpPr/>
          <p:nvPr/>
        </p:nvSpPr>
        <p:spPr>
          <a:xfrm>
            <a:off x="4644939" y="2654707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2D394-2420-3CA9-37A8-7417BC3EC8D1}"/>
              </a:ext>
            </a:extLst>
          </p:cNvPr>
          <p:cNvSpPr/>
          <p:nvPr/>
        </p:nvSpPr>
        <p:spPr>
          <a:xfrm>
            <a:off x="6991327" y="265470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FE3588-B58E-26C3-E82C-B34432E43676}"/>
              </a:ext>
            </a:extLst>
          </p:cNvPr>
          <p:cNvCxnSpPr>
            <a:cxnSpLocks/>
          </p:cNvCxnSpPr>
          <p:nvPr/>
        </p:nvCxnSpPr>
        <p:spPr>
          <a:xfrm flipH="1">
            <a:off x="3293806" y="3038165"/>
            <a:ext cx="8630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29BC71-2D80-A5E2-7938-66202702A563}"/>
              </a:ext>
            </a:extLst>
          </p:cNvPr>
          <p:cNvCxnSpPr>
            <a:cxnSpLocks/>
          </p:cNvCxnSpPr>
          <p:nvPr/>
        </p:nvCxnSpPr>
        <p:spPr>
          <a:xfrm flipH="1" flipV="1">
            <a:off x="4149799" y="2332700"/>
            <a:ext cx="7081" cy="705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E014A5-5C99-8BD9-27B8-72F147B9C69C}"/>
              </a:ext>
            </a:extLst>
          </p:cNvPr>
          <p:cNvCxnSpPr>
            <a:cxnSpLocks/>
          </p:cNvCxnSpPr>
          <p:nvPr/>
        </p:nvCxnSpPr>
        <p:spPr>
          <a:xfrm flipH="1" flipV="1">
            <a:off x="5922459" y="2332700"/>
            <a:ext cx="7081" cy="705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61B22-CEDE-151C-9E13-F06C34B44769}"/>
              </a:ext>
            </a:extLst>
          </p:cNvPr>
          <p:cNvCxnSpPr>
            <a:cxnSpLocks/>
          </p:cNvCxnSpPr>
          <p:nvPr/>
        </p:nvCxnSpPr>
        <p:spPr>
          <a:xfrm>
            <a:off x="5922459" y="3038165"/>
            <a:ext cx="8630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Heart 19">
            <a:extLst>
              <a:ext uri="{FF2B5EF4-FFF2-40B4-BE49-F238E27FC236}">
                <a16:creationId xmlns:a16="http://schemas.microsoft.com/office/drawing/2014/main" id="{3A1D6927-BCAF-842A-0128-FF36A77A80E3}"/>
              </a:ext>
            </a:extLst>
          </p:cNvPr>
          <p:cNvSpPr>
            <a:spLocks/>
          </p:cNvSpPr>
          <p:nvPr/>
        </p:nvSpPr>
        <p:spPr>
          <a:xfrm>
            <a:off x="4833437" y="3678494"/>
            <a:ext cx="429249" cy="535856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6AF7E917-39D0-4E83-5C13-D0FCA625666E}"/>
              </a:ext>
            </a:extLst>
          </p:cNvPr>
          <p:cNvSpPr/>
          <p:nvPr/>
        </p:nvSpPr>
        <p:spPr>
          <a:xfrm>
            <a:off x="4833436" y="3604751"/>
            <a:ext cx="429249" cy="535856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lowchart: Manual Operation 21">
            <a:extLst>
              <a:ext uri="{FF2B5EF4-FFF2-40B4-BE49-F238E27FC236}">
                <a16:creationId xmlns:a16="http://schemas.microsoft.com/office/drawing/2014/main" id="{C6224C82-05A4-2AE2-B14E-F6050A93D7B7}"/>
              </a:ext>
            </a:extLst>
          </p:cNvPr>
          <p:cNvSpPr/>
          <p:nvPr/>
        </p:nvSpPr>
        <p:spPr>
          <a:xfrm rot="10800000">
            <a:off x="4792611" y="3318381"/>
            <a:ext cx="515306" cy="54692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C38CC9-98E0-0AD9-315E-A4C450622425}"/>
              </a:ext>
            </a:extLst>
          </p:cNvPr>
          <p:cNvSpPr/>
          <p:nvPr/>
        </p:nvSpPr>
        <p:spPr>
          <a:xfrm>
            <a:off x="4893641" y="2842746"/>
            <a:ext cx="307003" cy="4756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B5836-F800-4B3F-1028-0062E6E17510}"/>
              </a:ext>
            </a:extLst>
          </p:cNvPr>
          <p:cNvSpPr/>
          <p:nvPr/>
        </p:nvSpPr>
        <p:spPr>
          <a:xfrm>
            <a:off x="4166583" y="5168079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Adapts to hold a 5N Thruster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B3E8D6-00EC-4C15-2F60-EF9AE60E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B0853FC-6141-76FB-F1D9-AB16078AF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8C1887F7-F6F8-D952-3C18-AE0BE0F22B2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7110556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art 29">
            <a:extLst>
              <a:ext uri="{FF2B5EF4-FFF2-40B4-BE49-F238E27FC236}">
                <a16:creationId xmlns:a16="http://schemas.microsoft.com/office/drawing/2014/main" id="{BB5BAE98-5E09-1469-B9B0-CD3F04BAB481}"/>
              </a:ext>
            </a:extLst>
          </p:cNvPr>
          <p:cNvSpPr>
            <a:spLocks/>
          </p:cNvSpPr>
          <p:nvPr/>
        </p:nvSpPr>
        <p:spPr>
          <a:xfrm>
            <a:off x="4910453" y="2757947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2B0AE088-526E-2693-85BA-D79300EBD10B}"/>
              </a:ext>
            </a:extLst>
          </p:cNvPr>
          <p:cNvSpPr/>
          <p:nvPr/>
        </p:nvSpPr>
        <p:spPr>
          <a:xfrm>
            <a:off x="4910452" y="2684204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1EEB3E-F1DF-0033-FB25-3D3BEAFCB928}"/>
              </a:ext>
            </a:extLst>
          </p:cNvPr>
          <p:cNvSpPr/>
          <p:nvPr/>
        </p:nvSpPr>
        <p:spPr>
          <a:xfrm>
            <a:off x="4947451" y="2094270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Flowchart: Manual Operation 32">
            <a:extLst>
              <a:ext uri="{FF2B5EF4-FFF2-40B4-BE49-F238E27FC236}">
                <a16:creationId xmlns:a16="http://schemas.microsoft.com/office/drawing/2014/main" id="{B05B1C7C-F7D8-5C31-74F8-8E2F8F2124B9}"/>
              </a:ext>
            </a:extLst>
          </p:cNvPr>
          <p:cNvSpPr/>
          <p:nvPr/>
        </p:nvSpPr>
        <p:spPr>
          <a:xfrm rot="10800000">
            <a:off x="4873456" y="2487559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A8B07D-4FC9-C23E-ADCD-5777DE34A3F1}"/>
              </a:ext>
            </a:extLst>
          </p:cNvPr>
          <p:cNvSpPr/>
          <p:nvPr/>
        </p:nvSpPr>
        <p:spPr>
          <a:xfrm>
            <a:off x="3866836" y="1966451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B7C066-70BC-9EC3-DD73-5D63E0881A24}"/>
              </a:ext>
            </a:extLst>
          </p:cNvPr>
          <p:cNvSpPr/>
          <p:nvPr/>
        </p:nvSpPr>
        <p:spPr>
          <a:xfrm>
            <a:off x="3866836" y="1720645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9015-BC23-CEFD-255A-B521E0699F9C}"/>
              </a:ext>
            </a:extLst>
          </p:cNvPr>
          <p:cNvSpPr/>
          <p:nvPr/>
        </p:nvSpPr>
        <p:spPr>
          <a:xfrm>
            <a:off x="4644939" y="1966451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A7CF65-2349-A885-34B3-5C6E1A038165}"/>
              </a:ext>
            </a:extLst>
          </p:cNvPr>
          <p:cNvSpPr/>
          <p:nvPr/>
        </p:nvSpPr>
        <p:spPr>
          <a:xfrm>
            <a:off x="5979496" y="1966451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6A9C25-F5EF-73C3-F55C-A1A425770253}"/>
              </a:ext>
            </a:extLst>
          </p:cNvPr>
          <p:cNvSpPr/>
          <p:nvPr/>
        </p:nvSpPr>
        <p:spPr>
          <a:xfrm>
            <a:off x="1138973" y="3151238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 Washable</a:t>
            </a:r>
          </a:p>
        </p:txBody>
      </p:sp>
      <p:sp>
        <p:nvSpPr>
          <p:cNvPr id="45" name="Rectangle: Single Corner Rounded 44">
            <a:extLst>
              <a:ext uri="{FF2B5EF4-FFF2-40B4-BE49-F238E27FC236}">
                <a16:creationId xmlns:a16="http://schemas.microsoft.com/office/drawing/2014/main" id="{62A6F37B-9D50-1201-BF53-29787E9FBC52}"/>
              </a:ext>
            </a:extLst>
          </p:cNvPr>
          <p:cNvSpPr/>
          <p:nvPr/>
        </p:nvSpPr>
        <p:spPr>
          <a:xfrm>
            <a:off x="3866836" y="4522838"/>
            <a:ext cx="233008" cy="786581"/>
          </a:xfrm>
          <a:prstGeom prst="round1Rect">
            <a:avLst/>
          </a:prstGeom>
          <a:solidFill>
            <a:srgbClr val="4021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Heart 48">
            <a:extLst>
              <a:ext uri="{FF2B5EF4-FFF2-40B4-BE49-F238E27FC236}">
                <a16:creationId xmlns:a16="http://schemas.microsoft.com/office/drawing/2014/main" id="{D45AE1D3-95F0-A901-3F87-7325CD77D36E}"/>
              </a:ext>
            </a:extLst>
          </p:cNvPr>
          <p:cNvSpPr/>
          <p:nvPr/>
        </p:nvSpPr>
        <p:spPr>
          <a:xfrm>
            <a:off x="3866836" y="4375354"/>
            <a:ext cx="233008" cy="294968"/>
          </a:xfrm>
          <a:prstGeom prst="hear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Heart 49">
            <a:extLst>
              <a:ext uri="{FF2B5EF4-FFF2-40B4-BE49-F238E27FC236}">
                <a16:creationId xmlns:a16="http://schemas.microsoft.com/office/drawing/2014/main" id="{7123A5A1-9F51-D528-4927-A063647CD4B5}"/>
              </a:ext>
            </a:extLst>
          </p:cNvPr>
          <p:cNvSpPr/>
          <p:nvPr/>
        </p:nvSpPr>
        <p:spPr>
          <a:xfrm>
            <a:off x="5979496" y="4375354"/>
            <a:ext cx="233008" cy="294968"/>
          </a:xfrm>
          <a:prstGeom prst="hear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Rectangle: Single Corner Rounded 51">
            <a:extLst>
              <a:ext uri="{FF2B5EF4-FFF2-40B4-BE49-F238E27FC236}">
                <a16:creationId xmlns:a16="http://schemas.microsoft.com/office/drawing/2014/main" id="{4ABC5D1B-1308-73CB-7204-2AACCCFD2E17}"/>
              </a:ext>
            </a:extLst>
          </p:cNvPr>
          <p:cNvSpPr/>
          <p:nvPr/>
        </p:nvSpPr>
        <p:spPr>
          <a:xfrm>
            <a:off x="5979288" y="4522838"/>
            <a:ext cx="233008" cy="786581"/>
          </a:xfrm>
          <a:prstGeom prst="round1Rec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3" name="Heart 52">
            <a:extLst>
              <a:ext uri="{FF2B5EF4-FFF2-40B4-BE49-F238E27FC236}">
                <a16:creationId xmlns:a16="http://schemas.microsoft.com/office/drawing/2014/main" id="{4E2974DC-9C99-BC00-95C7-3D1817DE09EF}"/>
              </a:ext>
            </a:extLst>
          </p:cNvPr>
          <p:cNvSpPr/>
          <p:nvPr/>
        </p:nvSpPr>
        <p:spPr>
          <a:xfrm rot="10800000">
            <a:off x="3868576" y="2630128"/>
            <a:ext cx="233008" cy="294968"/>
          </a:xfrm>
          <a:prstGeom prst="hear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: Single Corner Rounded 53">
            <a:extLst>
              <a:ext uri="{FF2B5EF4-FFF2-40B4-BE49-F238E27FC236}">
                <a16:creationId xmlns:a16="http://schemas.microsoft.com/office/drawing/2014/main" id="{B1FA34CA-EFF5-514C-F216-0ABA3B7E1C02}"/>
              </a:ext>
            </a:extLst>
          </p:cNvPr>
          <p:cNvSpPr/>
          <p:nvPr/>
        </p:nvSpPr>
        <p:spPr>
          <a:xfrm>
            <a:off x="3866836" y="1978740"/>
            <a:ext cx="233008" cy="786581"/>
          </a:xfrm>
          <a:prstGeom prst="round1Rec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Rectangle: Single Corner Rounded 54">
            <a:extLst>
              <a:ext uri="{FF2B5EF4-FFF2-40B4-BE49-F238E27FC236}">
                <a16:creationId xmlns:a16="http://schemas.microsoft.com/office/drawing/2014/main" id="{929DD1AD-D915-2A4B-A740-92C6FF75B875}"/>
              </a:ext>
            </a:extLst>
          </p:cNvPr>
          <p:cNvSpPr/>
          <p:nvPr/>
        </p:nvSpPr>
        <p:spPr>
          <a:xfrm>
            <a:off x="5978690" y="1971366"/>
            <a:ext cx="233008" cy="786581"/>
          </a:xfrm>
          <a:prstGeom prst="round1Rect">
            <a:avLst/>
          </a:prstGeom>
          <a:solidFill>
            <a:srgbClr val="4021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Heart 55">
            <a:extLst>
              <a:ext uri="{FF2B5EF4-FFF2-40B4-BE49-F238E27FC236}">
                <a16:creationId xmlns:a16="http://schemas.microsoft.com/office/drawing/2014/main" id="{D2736AB8-D14E-66A9-D647-90A5BC9DD19A}"/>
              </a:ext>
            </a:extLst>
          </p:cNvPr>
          <p:cNvSpPr/>
          <p:nvPr/>
        </p:nvSpPr>
        <p:spPr>
          <a:xfrm rot="10800000">
            <a:off x="5978690" y="2610463"/>
            <a:ext cx="233008" cy="294968"/>
          </a:xfrm>
          <a:prstGeom prst="heart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87804604-1AA9-9972-0FCA-681D3F98D6FF}"/>
              </a:ext>
            </a:extLst>
          </p:cNvPr>
          <p:cNvSpPr/>
          <p:nvPr/>
        </p:nvSpPr>
        <p:spPr>
          <a:xfrm>
            <a:off x="3983340" y="3212688"/>
            <a:ext cx="117987" cy="115529"/>
          </a:xfrm>
          <a:prstGeom prst="flowChartConnector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BF61FDE9-77F7-2225-F3ED-E3EC393BB5C4}"/>
              </a:ext>
            </a:extLst>
          </p:cNvPr>
          <p:cNvSpPr/>
          <p:nvPr/>
        </p:nvSpPr>
        <p:spPr>
          <a:xfrm>
            <a:off x="3867917" y="3899717"/>
            <a:ext cx="117987" cy="115529"/>
          </a:xfrm>
          <a:prstGeom prst="flowChartConnector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1832FB6D-FEF2-8257-65CC-6938E643B6E2}"/>
              </a:ext>
            </a:extLst>
          </p:cNvPr>
          <p:cNvSpPr/>
          <p:nvPr/>
        </p:nvSpPr>
        <p:spPr>
          <a:xfrm>
            <a:off x="5977207" y="3841952"/>
            <a:ext cx="117987" cy="115529"/>
          </a:xfrm>
          <a:prstGeom prst="flowChartConnector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0" name="Flowchart: Connector 59">
            <a:extLst>
              <a:ext uri="{FF2B5EF4-FFF2-40B4-BE49-F238E27FC236}">
                <a16:creationId xmlns:a16="http://schemas.microsoft.com/office/drawing/2014/main" id="{10B7240B-4EDA-CCEE-BE2E-5934E583F545}"/>
              </a:ext>
            </a:extLst>
          </p:cNvPr>
          <p:cNvSpPr/>
          <p:nvPr/>
        </p:nvSpPr>
        <p:spPr>
          <a:xfrm>
            <a:off x="6094987" y="3207775"/>
            <a:ext cx="117987" cy="115529"/>
          </a:xfrm>
          <a:prstGeom prst="flowChartConnector">
            <a:avLst/>
          </a:prstGeom>
          <a:solidFill>
            <a:srgbClr val="402121"/>
          </a:solidFill>
          <a:ln>
            <a:solidFill>
              <a:srgbClr val="40212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AD398-2702-8C41-6F45-F1794B075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3627D7-B716-EBCF-5DB1-D512DF4A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D3B07653-70EF-6CC9-A8F3-305D6119F86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981753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eart 29">
            <a:extLst>
              <a:ext uri="{FF2B5EF4-FFF2-40B4-BE49-F238E27FC236}">
                <a16:creationId xmlns:a16="http://schemas.microsoft.com/office/drawing/2014/main" id="{BB5BAE98-5E09-1469-B9B0-CD3F04BAB481}"/>
              </a:ext>
            </a:extLst>
          </p:cNvPr>
          <p:cNvSpPr>
            <a:spLocks/>
          </p:cNvSpPr>
          <p:nvPr/>
        </p:nvSpPr>
        <p:spPr>
          <a:xfrm>
            <a:off x="4910453" y="2757947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2B0AE088-526E-2693-85BA-D79300EBD10B}"/>
              </a:ext>
            </a:extLst>
          </p:cNvPr>
          <p:cNvSpPr/>
          <p:nvPr/>
        </p:nvSpPr>
        <p:spPr>
          <a:xfrm>
            <a:off x="4910452" y="2684204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1EEB3E-F1DF-0033-FB25-3D3BEAFCB928}"/>
              </a:ext>
            </a:extLst>
          </p:cNvPr>
          <p:cNvSpPr/>
          <p:nvPr/>
        </p:nvSpPr>
        <p:spPr>
          <a:xfrm>
            <a:off x="4947451" y="2094270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Flowchart: Manual Operation 32">
            <a:extLst>
              <a:ext uri="{FF2B5EF4-FFF2-40B4-BE49-F238E27FC236}">
                <a16:creationId xmlns:a16="http://schemas.microsoft.com/office/drawing/2014/main" id="{B05B1C7C-F7D8-5C31-74F8-8E2F8F2124B9}"/>
              </a:ext>
            </a:extLst>
          </p:cNvPr>
          <p:cNvSpPr/>
          <p:nvPr/>
        </p:nvSpPr>
        <p:spPr>
          <a:xfrm rot="10800000">
            <a:off x="4873456" y="2487559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9A8B07D-4FC9-C23E-ADCD-5777DE34A3F1}"/>
              </a:ext>
            </a:extLst>
          </p:cNvPr>
          <p:cNvSpPr/>
          <p:nvPr/>
        </p:nvSpPr>
        <p:spPr>
          <a:xfrm>
            <a:off x="3866836" y="1966451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B7C066-70BC-9EC3-DD73-5D63E0881A24}"/>
              </a:ext>
            </a:extLst>
          </p:cNvPr>
          <p:cNvSpPr/>
          <p:nvPr/>
        </p:nvSpPr>
        <p:spPr>
          <a:xfrm>
            <a:off x="3866836" y="1720645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9015-BC23-CEFD-255A-B521E0699F9C}"/>
              </a:ext>
            </a:extLst>
          </p:cNvPr>
          <p:cNvSpPr/>
          <p:nvPr/>
        </p:nvSpPr>
        <p:spPr>
          <a:xfrm>
            <a:off x="4644939" y="1966451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BA7CF65-2349-A885-34B3-5C6E1A038165}"/>
              </a:ext>
            </a:extLst>
          </p:cNvPr>
          <p:cNvSpPr/>
          <p:nvPr/>
        </p:nvSpPr>
        <p:spPr>
          <a:xfrm>
            <a:off x="5979496" y="1966451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1F35A1-F941-63AA-8172-1118DA09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48957-86B4-A667-D880-D48CC9F66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CFBFD261-2A18-FC0B-2E27-765DA631FB4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EC06FD-7341-9D19-2057-D87111D096D7}"/>
              </a:ext>
            </a:extLst>
          </p:cNvPr>
          <p:cNvSpPr/>
          <p:nvPr/>
        </p:nvSpPr>
        <p:spPr>
          <a:xfrm>
            <a:off x="1138973" y="3151238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 Washable</a:t>
            </a:r>
          </a:p>
        </p:txBody>
      </p:sp>
    </p:spTree>
    <p:extLst>
      <p:ext uri="{BB962C8B-B14F-4D97-AF65-F5344CB8AC3E}">
        <p14:creationId xmlns:p14="http://schemas.microsoft.com/office/powerpoint/2010/main" val="243415707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DECE58-E9F7-8488-2502-1654B4D926DE}"/>
              </a:ext>
            </a:extLst>
          </p:cNvPr>
          <p:cNvSpPr/>
          <p:nvPr/>
        </p:nvSpPr>
        <p:spPr>
          <a:xfrm>
            <a:off x="2634241" y="1494505"/>
            <a:ext cx="3765755" cy="4581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6668801-1C47-F710-1315-F9AC449757AB}"/>
              </a:ext>
            </a:extLst>
          </p:cNvPr>
          <p:cNvSpPr/>
          <p:nvPr/>
        </p:nvSpPr>
        <p:spPr>
          <a:xfrm>
            <a:off x="3785298" y="2749345"/>
            <a:ext cx="1495425" cy="20721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BB5BAE98-5E09-1469-B9B0-CD3F04BAB481}"/>
              </a:ext>
            </a:extLst>
          </p:cNvPr>
          <p:cNvSpPr>
            <a:spLocks/>
          </p:cNvSpPr>
          <p:nvPr/>
        </p:nvSpPr>
        <p:spPr>
          <a:xfrm>
            <a:off x="4379511" y="4016478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2B0AE088-526E-2693-85BA-D79300EBD10B}"/>
              </a:ext>
            </a:extLst>
          </p:cNvPr>
          <p:cNvSpPr/>
          <p:nvPr/>
        </p:nvSpPr>
        <p:spPr>
          <a:xfrm>
            <a:off x="4379510" y="3942735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1EEB3E-F1DF-0033-FB25-3D3BEAFCB928}"/>
              </a:ext>
            </a:extLst>
          </p:cNvPr>
          <p:cNvSpPr/>
          <p:nvPr/>
        </p:nvSpPr>
        <p:spPr>
          <a:xfrm>
            <a:off x="4416509" y="3352801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Flowchart: Manual Operation 32">
            <a:extLst>
              <a:ext uri="{FF2B5EF4-FFF2-40B4-BE49-F238E27FC236}">
                <a16:creationId xmlns:a16="http://schemas.microsoft.com/office/drawing/2014/main" id="{B05B1C7C-F7D8-5C31-74F8-8E2F8F2124B9}"/>
              </a:ext>
            </a:extLst>
          </p:cNvPr>
          <p:cNvSpPr/>
          <p:nvPr/>
        </p:nvSpPr>
        <p:spPr>
          <a:xfrm rot="10800000">
            <a:off x="4342514" y="3746090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9015-BC23-CEFD-255A-B521E0699F9C}"/>
              </a:ext>
            </a:extLst>
          </p:cNvPr>
          <p:cNvSpPr/>
          <p:nvPr/>
        </p:nvSpPr>
        <p:spPr>
          <a:xfrm>
            <a:off x="4113997" y="3224982"/>
            <a:ext cx="806245" cy="1278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6A9C25-F5EF-73C3-F55C-A1A425770253}"/>
              </a:ext>
            </a:extLst>
          </p:cNvPr>
          <p:cNvSpPr/>
          <p:nvPr/>
        </p:nvSpPr>
        <p:spPr>
          <a:xfrm>
            <a:off x="6940426" y="3288891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is Visible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1CC948-0765-D42B-7FA8-A14F7E2A7123}"/>
              </a:ext>
            </a:extLst>
          </p:cNvPr>
          <p:cNvCxnSpPr/>
          <p:nvPr/>
        </p:nvCxnSpPr>
        <p:spPr>
          <a:xfrm>
            <a:off x="2035277" y="1976280"/>
            <a:ext cx="3932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D43C49C-85D1-6FA1-B7C6-1CC851C6C559}"/>
              </a:ext>
            </a:extLst>
          </p:cNvPr>
          <p:cNvSpPr/>
          <p:nvPr/>
        </p:nvSpPr>
        <p:spPr>
          <a:xfrm>
            <a:off x="747252" y="1644443"/>
            <a:ext cx="1175383" cy="6956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Vacuum Chamber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975EDD-46C5-9398-A267-274CB2FAD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C9D5F4-5E5C-910E-85E8-08D9BAC48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76FDB186-40BE-5320-F4BD-DC2DC001E1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934346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DECE58-E9F7-8488-2502-1654B4D926DE}"/>
              </a:ext>
            </a:extLst>
          </p:cNvPr>
          <p:cNvSpPr/>
          <p:nvPr/>
        </p:nvSpPr>
        <p:spPr>
          <a:xfrm>
            <a:off x="2634241" y="1494505"/>
            <a:ext cx="3765755" cy="4581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56668801-1C47-F710-1315-F9AC449757AB}"/>
              </a:ext>
            </a:extLst>
          </p:cNvPr>
          <p:cNvSpPr/>
          <p:nvPr/>
        </p:nvSpPr>
        <p:spPr>
          <a:xfrm>
            <a:off x="3785298" y="2749345"/>
            <a:ext cx="1495425" cy="20721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Heart 29">
            <a:extLst>
              <a:ext uri="{FF2B5EF4-FFF2-40B4-BE49-F238E27FC236}">
                <a16:creationId xmlns:a16="http://schemas.microsoft.com/office/drawing/2014/main" id="{BB5BAE98-5E09-1469-B9B0-CD3F04BAB481}"/>
              </a:ext>
            </a:extLst>
          </p:cNvPr>
          <p:cNvSpPr>
            <a:spLocks/>
          </p:cNvSpPr>
          <p:nvPr/>
        </p:nvSpPr>
        <p:spPr>
          <a:xfrm>
            <a:off x="4379511" y="4016478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Heart 30">
            <a:extLst>
              <a:ext uri="{FF2B5EF4-FFF2-40B4-BE49-F238E27FC236}">
                <a16:creationId xmlns:a16="http://schemas.microsoft.com/office/drawing/2014/main" id="{2B0AE088-526E-2693-85BA-D79300EBD10B}"/>
              </a:ext>
            </a:extLst>
          </p:cNvPr>
          <p:cNvSpPr/>
          <p:nvPr/>
        </p:nvSpPr>
        <p:spPr>
          <a:xfrm>
            <a:off x="4379510" y="3942735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D1EEB3E-F1DF-0033-FB25-3D3BEAFCB928}"/>
              </a:ext>
            </a:extLst>
          </p:cNvPr>
          <p:cNvSpPr/>
          <p:nvPr/>
        </p:nvSpPr>
        <p:spPr>
          <a:xfrm>
            <a:off x="4416509" y="3352801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Flowchart: Manual Operation 32">
            <a:extLst>
              <a:ext uri="{FF2B5EF4-FFF2-40B4-BE49-F238E27FC236}">
                <a16:creationId xmlns:a16="http://schemas.microsoft.com/office/drawing/2014/main" id="{B05B1C7C-F7D8-5C31-74F8-8E2F8F2124B9}"/>
              </a:ext>
            </a:extLst>
          </p:cNvPr>
          <p:cNvSpPr/>
          <p:nvPr/>
        </p:nvSpPr>
        <p:spPr>
          <a:xfrm rot="10800000">
            <a:off x="4342514" y="3746090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14E9015-BC23-CEFD-255A-B521E0699F9C}"/>
              </a:ext>
            </a:extLst>
          </p:cNvPr>
          <p:cNvSpPr/>
          <p:nvPr/>
        </p:nvSpPr>
        <p:spPr>
          <a:xfrm>
            <a:off x="4113997" y="3224982"/>
            <a:ext cx="806245" cy="1278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36A9C25-F5EF-73C3-F55C-A1A425770253}"/>
              </a:ext>
            </a:extLst>
          </p:cNvPr>
          <p:cNvSpPr/>
          <p:nvPr/>
        </p:nvSpPr>
        <p:spPr>
          <a:xfrm>
            <a:off x="6990567" y="3242801"/>
            <a:ext cx="2083685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Sensors can be remotely calibrated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36B791-5A33-77A8-F3E2-EFFE7C109028}"/>
              </a:ext>
            </a:extLst>
          </p:cNvPr>
          <p:cNvSpPr/>
          <p:nvPr/>
        </p:nvSpPr>
        <p:spPr>
          <a:xfrm>
            <a:off x="747252" y="1644443"/>
            <a:ext cx="1175383" cy="69563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Vacuum Chamber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1CC948-0765-D42B-7FA8-A14F7E2A7123}"/>
              </a:ext>
            </a:extLst>
          </p:cNvPr>
          <p:cNvCxnSpPr/>
          <p:nvPr/>
        </p:nvCxnSpPr>
        <p:spPr>
          <a:xfrm>
            <a:off x="2035277" y="1976280"/>
            <a:ext cx="39329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44B69DA6-CD83-8AE4-E57B-4E3649639433}"/>
              </a:ext>
            </a:extLst>
          </p:cNvPr>
          <p:cNvSpPr/>
          <p:nvPr/>
        </p:nvSpPr>
        <p:spPr>
          <a:xfrm>
            <a:off x="6972214" y="1789472"/>
            <a:ext cx="2290917" cy="9598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2DF4A8-CB6F-BDEC-F63C-033A86E4D511}"/>
              </a:ext>
            </a:extLst>
          </p:cNvPr>
          <p:cNvSpPr/>
          <p:nvPr/>
        </p:nvSpPr>
        <p:spPr>
          <a:xfrm>
            <a:off x="7050872" y="1897624"/>
            <a:ext cx="2133600" cy="7374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Thrust: 0 ± 0.1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08F1AB-B717-9A3E-1E11-40FF41843A7E}"/>
              </a:ext>
            </a:extLst>
          </p:cNvPr>
          <p:cNvSpPr/>
          <p:nvPr/>
        </p:nvSpPr>
        <p:spPr>
          <a:xfrm>
            <a:off x="7001711" y="5236582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Instrumentation is Visible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98D2272F-4B63-FA4F-12B2-61019895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CF6E3B3-E426-DB64-2339-E358C89B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3BE0A05C-D15F-618C-A827-D415094FC9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8967371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BC3C39B-705E-A782-FF26-ECB87F1F1980}"/>
              </a:ext>
            </a:extLst>
          </p:cNvPr>
          <p:cNvSpPr/>
          <p:nvPr/>
        </p:nvSpPr>
        <p:spPr>
          <a:xfrm>
            <a:off x="614146" y="2029150"/>
            <a:ext cx="2304381" cy="1155454"/>
          </a:xfrm>
          <a:prstGeom prst="roundRect">
            <a:avLst/>
          </a:prstGeom>
          <a:solidFill>
            <a:srgbClr val="CEB8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A00873F-8EC9-BF35-E1F1-C78FE0E42B5F}"/>
              </a:ext>
            </a:extLst>
          </p:cNvPr>
          <p:cNvSpPr/>
          <p:nvPr/>
        </p:nvSpPr>
        <p:spPr>
          <a:xfrm>
            <a:off x="7897628" y="2644877"/>
            <a:ext cx="2109061" cy="3333137"/>
          </a:xfrm>
          <a:prstGeom prst="roundRect">
            <a:avLst/>
          </a:prstGeom>
          <a:solidFill>
            <a:srgbClr val="CEB8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77F0D-13FF-BD14-E3C9-3227CCA898C5}"/>
              </a:ext>
            </a:extLst>
          </p:cNvPr>
          <p:cNvSpPr/>
          <p:nvPr/>
        </p:nvSpPr>
        <p:spPr>
          <a:xfrm>
            <a:off x="5271916" y="2772696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78AF0FDA-8B7E-8B0C-6C1C-11DBF01BFD00}"/>
              </a:ext>
            </a:extLst>
          </p:cNvPr>
          <p:cNvSpPr/>
          <p:nvPr/>
        </p:nvSpPr>
        <p:spPr>
          <a:xfrm rot="10800000">
            <a:off x="5197921" y="3165985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42B195-A50D-2628-B88D-4AB623F66B1A}"/>
              </a:ext>
            </a:extLst>
          </p:cNvPr>
          <p:cNvSpPr/>
          <p:nvPr/>
        </p:nvSpPr>
        <p:spPr>
          <a:xfrm>
            <a:off x="419130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95523-9357-9B35-CF9D-698457F8B09E}"/>
              </a:ext>
            </a:extLst>
          </p:cNvPr>
          <p:cNvSpPr/>
          <p:nvPr/>
        </p:nvSpPr>
        <p:spPr>
          <a:xfrm>
            <a:off x="4191301" y="2399071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C883A-8FB4-B824-2DD8-556A7CC14DC5}"/>
              </a:ext>
            </a:extLst>
          </p:cNvPr>
          <p:cNvSpPr/>
          <p:nvPr/>
        </p:nvSpPr>
        <p:spPr>
          <a:xfrm>
            <a:off x="4969404" y="2644877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7C622-783A-0043-C881-4A2030CC67B1}"/>
              </a:ext>
            </a:extLst>
          </p:cNvPr>
          <p:cNvSpPr/>
          <p:nvPr/>
        </p:nvSpPr>
        <p:spPr>
          <a:xfrm>
            <a:off x="630396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43E41A-A082-3327-EFDC-A0C45FD3C9EC}"/>
              </a:ext>
            </a:extLst>
          </p:cNvPr>
          <p:cNvSpPr/>
          <p:nvPr/>
        </p:nvSpPr>
        <p:spPr>
          <a:xfrm>
            <a:off x="3785419" y="2035276"/>
            <a:ext cx="3156155" cy="435569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6D801-E61E-24F0-C1B8-D7EBA7782DA6}"/>
              </a:ext>
            </a:extLst>
          </p:cNvPr>
          <p:cNvSpPr/>
          <p:nvPr/>
        </p:nvSpPr>
        <p:spPr>
          <a:xfrm>
            <a:off x="3609846" y="272353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5565EA-B7E9-3A87-032D-55364374D0B1}"/>
              </a:ext>
            </a:extLst>
          </p:cNvPr>
          <p:cNvSpPr/>
          <p:nvPr/>
        </p:nvSpPr>
        <p:spPr>
          <a:xfrm>
            <a:off x="3614764" y="3367545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7C96E7-1FAA-CA45-B89A-DB0228529DF1}"/>
              </a:ext>
            </a:extLst>
          </p:cNvPr>
          <p:cNvSpPr/>
          <p:nvPr/>
        </p:nvSpPr>
        <p:spPr>
          <a:xfrm>
            <a:off x="3624595" y="398697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BB16E7-4CF1-F00F-636D-5F9D8C3B3CD3}"/>
              </a:ext>
            </a:extLst>
          </p:cNvPr>
          <p:cNvSpPr/>
          <p:nvPr/>
        </p:nvSpPr>
        <p:spPr>
          <a:xfrm>
            <a:off x="3636764" y="456953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AA0EC6-5844-48F4-6233-8524ADF394DA}"/>
              </a:ext>
            </a:extLst>
          </p:cNvPr>
          <p:cNvSpPr/>
          <p:nvPr/>
        </p:nvSpPr>
        <p:spPr>
          <a:xfrm>
            <a:off x="3583813" y="5147184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9BDC40-403B-7496-2E59-E0013F8D7B03}"/>
              </a:ext>
            </a:extLst>
          </p:cNvPr>
          <p:cNvSpPr/>
          <p:nvPr/>
        </p:nvSpPr>
        <p:spPr>
          <a:xfrm>
            <a:off x="3636764" y="213236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79B3CA-4FBB-F488-E426-7A4B757D23B5}"/>
              </a:ext>
            </a:extLst>
          </p:cNvPr>
          <p:cNvSpPr/>
          <p:nvPr/>
        </p:nvSpPr>
        <p:spPr>
          <a:xfrm>
            <a:off x="3715492" y="5738356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032F5F-48B5-340C-B345-21867E14642B}"/>
              </a:ext>
            </a:extLst>
          </p:cNvPr>
          <p:cNvSpPr/>
          <p:nvPr/>
        </p:nvSpPr>
        <p:spPr>
          <a:xfrm rot="5400000">
            <a:off x="4355483" y="194187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8B017D-E7B9-3EB7-3D95-DAC375C961CB}"/>
              </a:ext>
            </a:extLst>
          </p:cNvPr>
          <p:cNvSpPr/>
          <p:nvPr/>
        </p:nvSpPr>
        <p:spPr>
          <a:xfrm rot="5400000">
            <a:off x="4965629" y="192712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220D74-85CB-7433-E126-5F51E2A4D8F3}"/>
              </a:ext>
            </a:extLst>
          </p:cNvPr>
          <p:cNvSpPr/>
          <p:nvPr/>
        </p:nvSpPr>
        <p:spPr>
          <a:xfrm rot="5400000">
            <a:off x="557577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9B2B10-03B8-511A-4D10-21D78014F1FF}"/>
              </a:ext>
            </a:extLst>
          </p:cNvPr>
          <p:cNvSpPr/>
          <p:nvPr/>
        </p:nvSpPr>
        <p:spPr>
          <a:xfrm rot="5400000">
            <a:off x="623513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67B560-6B86-6CB4-D174-71306D178AF0}"/>
              </a:ext>
            </a:extLst>
          </p:cNvPr>
          <p:cNvSpPr/>
          <p:nvPr/>
        </p:nvSpPr>
        <p:spPr>
          <a:xfrm rot="5400000">
            <a:off x="4149006" y="617957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FDA796-580E-FA09-A25C-B9B164A44BA9}"/>
              </a:ext>
            </a:extLst>
          </p:cNvPr>
          <p:cNvSpPr/>
          <p:nvPr/>
        </p:nvSpPr>
        <p:spPr>
          <a:xfrm rot="5400000">
            <a:off x="4684657" y="629264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E5B991-EB19-4901-1390-18B42CB1915E}"/>
              </a:ext>
            </a:extLst>
          </p:cNvPr>
          <p:cNvSpPr/>
          <p:nvPr/>
        </p:nvSpPr>
        <p:spPr>
          <a:xfrm rot="5400000">
            <a:off x="5243051" y="614761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EA5A1C-B691-0497-81AB-DB8E212FA7DD}"/>
              </a:ext>
            </a:extLst>
          </p:cNvPr>
          <p:cNvSpPr/>
          <p:nvPr/>
        </p:nvSpPr>
        <p:spPr>
          <a:xfrm rot="5400000">
            <a:off x="5801445" y="631230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821688-CDB3-53D5-B4A9-602C6198F0EB}"/>
              </a:ext>
            </a:extLst>
          </p:cNvPr>
          <p:cNvSpPr/>
          <p:nvPr/>
        </p:nvSpPr>
        <p:spPr>
          <a:xfrm rot="5400000">
            <a:off x="6398345" y="628157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A9AFAF-BB56-A689-4751-8328D36025ED}"/>
              </a:ext>
            </a:extLst>
          </p:cNvPr>
          <p:cNvSpPr/>
          <p:nvPr/>
        </p:nvSpPr>
        <p:spPr>
          <a:xfrm>
            <a:off x="6856894" y="243840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28E911-5986-9304-72E4-93404AF4287D}"/>
              </a:ext>
            </a:extLst>
          </p:cNvPr>
          <p:cNvSpPr/>
          <p:nvPr/>
        </p:nvSpPr>
        <p:spPr>
          <a:xfrm>
            <a:off x="6742190" y="304800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28C7BA-E5C3-3AE0-5BBB-55F3DDC61F6A}"/>
              </a:ext>
            </a:extLst>
          </p:cNvPr>
          <p:cNvSpPr/>
          <p:nvPr/>
        </p:nvSpPr>
        <p:spPr>
          <a:xfrm>
            <a:off x="6742189" y="365268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BDC15A-1C3C-737E-1967-5B77AEACD1E2}"/>
              </a:ext>
            </a:extLst>
          </p:cNvPr>
          <p:cNvSpPr/>
          <p:nvPr/>
        </p:nvSpPr>
        <p:spPr>
          <a:xfrm>
            <a:off x="6814177" y="425736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B982E-8B09-2BC0-3959-C776C1ABEBBA}"/>
              </a:ext>
            </a:extLst>
          </p:cNvPr>
          <p:cNvSpPr/>
          <p:nvPr/>
        </p:nvSpPr>
        <p:spPr>
          <a:xfrm>
            <a:off x="6757097" y="4835007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C0240-14A5-6A21-7663-983F2EE79A3A}"/>
              </a:ext>
            </a:extLst>
          </p:cNvPr>
          <p:cNvSpPr/>
          <p:nvPr/>
        </p:nvSpPr>
        <p:spPr>
          <a:xfrm>
            <a:off x="6841882" y="540651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4460A1-00C4-C948-4DDA-007D05BD2C6A}"/>
              </a:ext>
            </a:extLst>
          </p:cNvPr>
          <p:cNvSpPr/>
          <p:nvPr/>
        </p:nvSpPr>
        <p:spPr>
          <a:xfrm>
            <a:off x="6743018" y="586984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6FECA892-615C-DCD4-0217-9279F1696D91}"/>
              </a:ext>
            </a:extLst>
          </p:cNvPr>
          <p:cNvSpPr/>
          <p:nvPr/>
        </p:nvSpPr>
        <p:spPr>
          <a:xfrm>
            <a:off x="2233029" y="2692403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>
            <a:extLst>
              <a:ext uri="{FF2B5EF4-FFF2-40B4-BE49-F238E27FC236}">
                <a16:creationId xmlns:a16="http://schemas.microsoft.com/office/drawing/2014/main" id="{6B667B6B-771F-C627-12A1-03929945A606}"/>
              </a:ext>
            </a:extLst>
          </p:cNvPr>
          <p:cNvSpPr/>
          <p:nvPr/>
        </p:nvSpPr>
        <p:spPr>
          <a:xfrm rot="10800000">
            <a:off x="956925" y="2692400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C62D7D-0D4F-A1D6-2536-244678BEBF8F}"/>
              </a:ext>
            </a:extLst>
          </p:cNvPr>
          <p:cNvSpPr/>
          <p:nvPr/>
        </p:nvSpPr>
        <p:spPr>
          <a:xfrm rot="5400000">
            <a:off x="1603273" y="2358107"/>
            <a:ext cx="344129" cy="1012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CD94FADE-63F5-6E9F-514D-91759F04AED9}"/>
              </a:ext>
            </a:extLst>
          </p:cNvPr>
          <p:cNvCxnSpPr>
            <a:cxnSpLocks/>
          </p:cNvCxnSpPr>
          <p:nvPr/>
        </p:nvCxnSpPr>
        <p:spPr>
          <a:xfrm flipV="1">
            <a:off x="2547228" y="2399624"/>
            <a:ext cx="2826307" cy="465397"/>
          </a:xfrm>
          <a:prstGeom prst="curvedConnector4">
            <a:avLst>
              <a:gd name="adj1" fmla="val 29251"/>
              <a:gd name="adj2" fmla="val 14911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F03B711-A353-F79E-6F99-43AF07ADD1B5}"/>
              </a:ext>
            </a:extLst>
          </p:cNvPr>
          <p:cNvSpPr txBox="1"/>
          <p:nvPr/>
        </p:nvSpPr>
        <p:spPr>
          <a:xfrm>
            <a:off x="1273785" y="2667820"/>
            <a:ext cx="101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ASCENT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BB46731-078B-06BA-77D3-F55E2BB4CA84}"/>
              </a:ext>
            </a:extLst>
          </p:cNvPr>
          <p:cNvCxnSpPr/>
          <p:nvPr/>
        </p:nvCxnSpPr>
        <p:spPr>
          <a:xfrm flipV="1">
            <a:off x="8702062" y="4055808"/>
            <a:ext cx="0" cy="1032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19A7649-EAA2-485A-165B-10F4FA738A37}"/>
              </a:ext>
            </a:extLst>
          </p:cNvPr>
          <p:cNvCxnSpPr>
            <a:cxnSpLocks/>
          </p:cNvCxnSpPr>
          <p:nvPr/>
        </p:nvCxnSpPr>
        <p:spPr>
          <a:xfrm>
            <a:off x="8702062" y="5088192"/>
            <a:ext cx="11454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2859897-60B0-8D59-29C6-22D8497C90AE}"/>
              </a:ext>
            </a:extLst>
          </p:cNvPr>
          <p:cNvCxnSpPr>
            <a:cxnSpLocks/>
          </p:cNvCxnSpPr>
          <p:nvPr/>
        </p:nvCxnSpPr>
        <p:spPr>
          <a:xfrm flipH="1">
            <a:off x="8297457" y="5071020"/>
            <a:ext cx="415856" cy="656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86FFE27-90C4-A72B-C487-CEFCE77355F7}"/>
              </a:ext>
            </a:extLst>
          </p:cNvPr>
          <p:cNvSpPr txBox="1"/>
          <p:nvPr/>
        </p:nvSpPr>
        <p:spPr>
          <a:xfrm>
            <a:off x="8718716" y="3947652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12”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243F3D-DC4A-3E2F-CB32-C0F6145E9EB6}"/>
              </a:ext>
            </a:extLst>
          </p:cNvPr>
          <p:cNvSpPr txBox="1"/>
          <p:nvPr/>
        </p:nvSpPr>
        <p:spPr>
          <a:xfrm>
            <a:off x="8025517" y="5162852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12”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39A8B7-494D-2BD9-53C1-4BD1A01CD5EB}"/>
              </a:ext>
            </a:extLst>
          </p:cNvPr>
          <p:cNvSpPr txBox="1"/>
          <p:nvPr/>
        </p:nvSpPr>
        <p:spPr>
          <a:xfrm>
            <a:off x="9412357" y="4672776"/>
            <a:ext cx="52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70A6EF5-DB5C-A279-7FB5-AF0B8930279E}"/>
                  </a:ext>
                </a:extLst>
              </p:cNvPr>
              <p:cNvSpPr txBox="1"/>
              <p:nvPr/>
            </p:nvSpPr>
            <p:spPr>
              <a:xfrm>
                <a:off x="8139660" y="2885770"/>
                <a:ext cx="156222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Volumetric Constraint</a:t>
                </a:r>
              </a:p>
              <a:p>
                <a:pPr algn="ctr"/>
                <a:r>
                  <a:rPr lang="en-US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1.5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𝑓𝑡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3</m:t>
                        </m:r>
                      </m:sup>
                    </m:sSup>
                  </m:oMath>
                </a14:m>
                <a:endParaRPr lang="en-US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770A6EF5-DB5C-A279-7FB5-AF0B893027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9660" y="2885770"/>
                <a:ext cx="1562229" cy="1200329"/>
              </a:xfrm>
              <a:prstGeom prst="rect">
                <a:avLst/>
              </a:prstGeom>
              <a:blipFill>
                <a:blip r:embed="rId3"/>
                <a:stretch>
                  <a:fillRect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DF07FA7A-8751-6075-1B23-13FD52D01FC7}"/>
              </a:ext>
            </a:extLst>
          </p:cNvPr>
          <p:cNvSpPr/>
          <p:nvPr/>
        </p:nvSpPr>
        <p:spPr>
          <a:xfrm>
            <a:off x="8244861" y="2839063"/>
            <a:ext cx="1340595" cy="102163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3539152-B6B4-4AC4-A6EB-69D79570CCB1}"/>
              </a:ext>
            </a:extLst>
          </p:cNvPr>
          <p:cNvSpPr txBox="1"/>
          <p:nvPr/>
        </p:nvSpPr>
        <p:spPr>
          <a:xfrm>
            <a:off x="631809" y="2035152"/>
            <a:ext cx="224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 Uses Green Propellant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BF150889-DFE6-1459-713F-76044DB3985B}"/>
              </a:ext>
            </a:extLst>
          </p:cNvPr>
          <p:cNvCxnSpPr>
            <a:cxnSpLocks/>
          </p:cNvCxnSpPr>
          <p:nvPr/>
        </p:nvCxnSpPr>
        <p:spPr>
          <a:xfrm>
            <a:off x="5034455" y="2776565"/>
            <a:ext cx="0" cy="10825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A96756F-E331-513E-1761-246D725C7AFC}"/>
              </a:ext>
            </a:extLst>
          </p:cNvPr>
          <p:cNvCxnSpPr>
            <a:cxnSpLocks/>
          </p:cNvCxnSpPr>
          <p:nvPr/>
        </p:nvCxnSpPr>
        <p:spPr>
          <a:xfrm flipH="1">
            <a:off x="5037634" y="3746090"/>
            <a:ext cx="274243" cy="1081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95C4CE04-5CAC-BEB7-CCA0-B1216B3E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F44D93A4-E6EB-41CE-7A64-B1966D6AA4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770DA70-1DFD-8025-D609-5C9DA4056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42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BC3C39B-705E-A782-FF26-ECB87F1F1980}"/>
              </a:ext>
            </a:extLst>
          </p:cNvPr>
          <p:cNvSpPr/>
          <p:nvPr/>
        </p:nvSpPr>
        <p:spPr>
          <a:xfrm>
            <a:off x="614146" y="2029150"/>
            <a:ext cx="2304381" cy="1155454"/>
          </a:xfrm>
          <a:prstGeom prst="roundRect">
            <a:avLst/>
          </a:prstGeom>
          <a:solidFill>
            <a:srgbClr val="E1D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77F0D-13FF-BD14-E3C9-3227CCA898C5}"/>
              </a:ext>
            </a:extLst>
          </p:cNvPr>
          <p:cNvSpPr/>
          <p:nvPr/>
        </p:nvSpPr>
        <p:spPr>
          <a:xfrm>
            <a:off x="5271916" y="2772696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78AF0FDA-8B7E-8B0C-6C1C-11DBF01BFD00}"/>
              </a:ext>
            </a:extLst>
          </p:cNvPr>
          <p:cNvSpPr/>
          <p:nvPr/>
        </p:nvSpPr>
        <p:spPr>
          <a:xfrm rot="10800000">
            <a:off x="5197921" y="3165985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42B195-A50D-2628-B88D-4AB623F66B1A}"/>
              </a:ext>
            </a:extLst>
          </p:cNvPr>
          <p:cNvSpPr/>
          <p:nvPr/>
        </p:nvSpPr>
        <p:spPr>
          <a:xfrm>
            <a:off x="419130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95523-9357-9B35-CF9D-698457F8B09E}"/>
              </a:ext>
            </a:extLst>
          </p:cNvPr>
          <p:cNvSpPr/>
          <p:nvPr/>
        </p:nvSpPr>
        <p:spPr>
          <a:xfrm>
            <a:off x="4191301" y="2399071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C883A-8FB4-B824-2DD8-556A7CC14DC5}"/>
              </a:ext>
            </a:extLst>
          </p:cNvPr>
          <p:cNvSpPr/>
          <p:nvPr/>
        </p:nvSpPr>
        <p:spPr>
          <a:xfrm>
            <a:off x="4969404" y="2644877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7C622-783A-0043-C881-4A2030CC67B1}"/>
              </a:ext>
            </a:extLst>
          </p:cNvPr>
          <p:cNvSpPr/>
          <p:nvPr/>
        </p:nvSpPr>
        <p:spPr>
          <a:xfrm>
            <a:off x="630396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43E41A-A082-3327-EFDC-A0C45FD3C9EC}"/>
              </a:ext>
            </a:extLst>
          </p:cNvPr>
          <p:cNvSpPr/>
          <p:nvPr/>
        </p:nvSpPr>
        <p:spPr>
          <a:xfrm>
            <a:off x="3785419" y="2035276"/>
            <a:ext cx="3156155" cy="435569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6D801-E61E-24F0-C1B8-D7EBA7782DA6}"/>
              </a:ext>
            </a:extLst>
          </p:cNvPr>
          <p:cNvSpPr/>
          <p:nvPr/>
        </p:nvSpPr>
        <p:spPr>
          <a:xfrm>
            <a:off x="3609846" y="272353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5565EA-B7E9-3A87-032D-55364374D0B1}"/>
              </a:ext>
            </a:extLst>
          </p:cNvPr>
          <p:cNvSpPr/>
          <p:nvPr/>
        </p:nvSpPr>
        <p:spPr>
          <a:xfrm>
            <a:off x="3614764" y="3367545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7C96E7-1FAA-CA45-B89A-DB0228529DF1}"/>
              </a:ext>
            </a:extLst>
          </p:cNvPr>
          <p:cNvSpPr/>
          <p:nvPr/>
        </p:nvSpPr>
        <p:spPr>
          <a:xfrm>
            <a:off x="3624595" y="398697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BB16E7-4CF1-F00F-636D-5F9D8C3B3CD3}"/>
              </a:ext>
            </a:extLst>
          </p:cNvPr>
          <p:cNvSpPr/>
          <p:nvPr/>
        </p:nvSpPr>
        <p:spPr>
          <a:xfrm>
            <a:off x="3636764" y="456953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AA0EC6-5844-48F4-6233-8524ADF394DA}"/>
              </a:ext>
            </a:extLst>
          </p:cNvPr>
          <p:cNvSpPr/>
          <p:nvPr/>
        </p:nvSpPr>
        <p:spPr>
          <a:xfrm>
            <a:off x="3583813" y="5147184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9BDC40-403B-7496-2E59-E0013F8D7B03}"/>
              </a:ext>
            </a:extLst>
          </p:cNvPr>
          <p:cNvSpPr/>
          <p:nvPr/>
        </p:nvSpPr>
        <p:spPr>
          <a:xfrm>
            <a:off x="3636764" y="213236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79B3CA-4FBB-F488-E426-7A4B757D23B5}"/>
              </a:ext>
            </a:extLst>
          </p:cNvPr>
          <p:cNvSpPr/>
          <p:nvPr/>
        </p:nvSpPr>
        <p:spPr>
          <a:xfrm>
            <a:off x="3715492" y="5738356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032F5F-48B5-340C-B345-21867E14642B}"/>
              </a:ext>
            </a:extLst>
          </p:cNvPr>
          <p:cNvSpPr/>
          <p:nvPr/>
        </p:nvSpPr>
        <p:spPr>
          <a:xfrm rot="5400000">
            <a:off x="4355483" y="194187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8B017D-E7B9-3EB7-3D95-DAC375C961CB}"/>
              </a:ext>
            </a:extLst>
          </p:cNvPr>
          <p:cNvSpPr/>
          <p:nvPr/>
        </p:nvSpPr>
        <p:spPr>
          <a:xfrm rot="5400000">
            <a:off x="4965629" y="192712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220D74-85CB-7433-E126-5F51E2A4D8F3}"/>
              </a:ext>
            </a:extLst>
          </p:cNvPr>
          <p:cNvSpPr/>
          <p:nvPr/>
        </p:nvSpPr>
        <p:spPr>
          <a:xfrm rot="5400000">
            <a:off x="557577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9B2B10-03B8-511A-4D10-21D78014F1FF}"/>
              </a:ext>
            </a:extLst>
          </p:cNvPr>
          <p:cNvSpPr/>
          <p:nvPr/>
        </p:nvSpPr>
        <p:spPr>
          <a:xfrm rot="5400000">
            <a:off x="623513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67B560-6B86-6CB4-D174-71306D178AF0}"/>
              </a:ext>
            </a:extLst>
          </p:cNvPr>
          <p:cNvSpPr/>
          <p:nvPr/>
        </p:nvSpPr>
        <p:spPr>
          <a:xfrm rot="5400000">
            <a:off x="4149006" y="617957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FDA796-580E-FA09-A25C-B9B164A44BA9}"/>
              </a:ext>
            </a:extLst>
          </p:cNvPr>
          <p:cNvSpPr/>
          <p:nvPr/>
        </p:nvSpPr>
        <p:spPr>
          <a:xfrm rot="5400000">
            <a:off x="4684657" y="629264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E5B991-EB19-4901-1390-18B42CB1915E}"/>
              </a:ext>
            </a:extLst>
          </p:cNvPr>
          <p:cNvSpPr/>
          <p:nvPr/>
        </p:nvSpPr>
        <p:spPr>
          <a:xfrm rot="5400000">
            <a:off x="5243051" y="614761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EA5A1C-B691-0497-81AB-DB8E212FA7DD}"/>
              </a:ext>
            </a:extLst>
          </p:cNvPr>
          <p:cNvSpPr/>
          <p:nvPr/>
        </p:nvSpPr>
        <p:spPr>
          <a:xfrm rot="5400000">
            <a:off x="5801445" y="631230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821688-CDB3-53D5-B4A9-602C6198F0EB}"/>
              </a:ext>
            </a:extLst>
          </p:cNvPr>
          <p:cNvSpPr/>
          <p:nvPr/>
        </p:nvSpPr>
        <p:spPr>
          <a:xfrm rot="5400000">
            <a:off x="6398345" y="628157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A9AFAF-BB56-A689-4751-8328D36025ED}"/>
              </a:ext>
            </a:extLst>
          </p:cNvPr>
          <p:cNvSpPr/>
          <p:nvPr/>
        </p:nvSpPr>
        <p:spPr>
          <a:xfrm>
            <a:off x="6856894" y="243840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28E911-5986-9304-72E4-93404AF4287D}"/>
              </a:ext>
            </a:extLst>
          </p:cNvPr>
          <p:cNvSpPr/>
          <p:nvPr/>
        </p:nvSpPr>
        <p:spPr>
          <a:xfrm>
            <a:off x="6742190" y="304800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28C7BA-E5C3-3AE0-5BBB-55F3DDC61F6A}"/>
              </a:ext>
            </a:extLst>
          </p:cNvPr>
          <p:cNvSpPr/>
          <p:nvPr/>
        </p:nvSpPr>
        <p:spPr>
          <a:xfrm>
            <a:off x="6742189" y="365268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BDC15A-1C3C-737E-1967-5B77AEACD1E2}"/>
              </a:ext>
            </a:extLst>
          </p:cNvPr>
          <p:cNvSpPr/>
          <p:nvPr/>
        </p:nvSpPr>
        <p:spPr>
          <a:xfrm>
            <a:off x="6814177" y="425736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B982E-8B09-2BC0-3959-C776C1ABEBBA}"/>
              </a:ext>
            </a:extLst>
          </p:cNvPr>
          <p:cNvSpPr/>
          <p:nvPr/>
        </p:nvSpPr>
        <p:spPr>
          <a:xfrm>
            <a:off x="6757097" y="4835007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C0240-14A5-6A21-7663-983F2EE79A3A}"/>
              </a:ext>
            </a:extLst>
          </p:cNvPr>
          <p:cNvSpPr/>
          <p:nvPr/>
        </p:nvSpPr>
        <p:spPr>
          <a:xfrm>
            <a:off x="6841882" y="540651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4460A1-00C4-C948-4DDA-007D05BD2C6A}"/>
              </a:ext>
            </a:extLst>
          </p:cNvPr>
          <p:cNvSpPr/>
          <p:nvPr/>
        </p:nvSpPr>
        <p:spPr>
          <a:xfrm>
            <a:off x="6743018" y="586984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6FECA892-615C-DCD4-0217-9279F1696D91}"/>
              </a:ext>
            </a:extLst>
          </p:cNvPr>
          <p:cNvSpPr/>
          <p:nvPr/>
        </p:nvSpPr>
        <p:spPr>
          <a:xfrm>
            <a:off x="2233029" y="2692403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>
            <a:extLst>
              <a:ext uri="{FF2B5EF4-FFF2-40B4-BE49-F238E27FC236}">
                <a16:creationId xmlns:a16="http://schemas.microsoft.com/office/drawing/2014/main" id="{6B667B6B-771F-C627-12A1-03929945A606}"/>
              </a:ext>
            </a:extLst>
          </p:cNvPr>
          <p:cNvSpPr/>
          <p:nvPr/>
        </p:nvSpPr>
        <p:spPr>
          <a:xfrm rot="10800000">
            <a:off x="956925" y="2692400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C62D7D-0D4F-A1D6-2536-244678BEBF8F}"/>
              </a:ext>
            </a:extLst>
          </p:cNvPr>
          <p:cNvSpPr/>
          <p:nvPr/>
        </p:nvSpPr>
        <p:spPr>
          <a:xfrm rot="5400000">
            <a:off x="1603273" y="2358107"/>
            <a:ext cx="344129" cy="1012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CD94FADE-63F5-6E9F-514D-91759F04AED9}"/>
              </a:ext>
            </a:extLst>
          </p:cNvPr>
          <p:cNvCxnSpPr>
            <a:cxnSpLocks/>
          </p:cNvCxnSpPr>
          <p:nvPr/>
        </p:nvCxnSpPr>
        <p:spPr>
          <a:xfrm flipV="1">
            <a:off x="2547228" y="2399624"/>
            <a:ext cx="2826307" cy="465397"/>
          </a:xfrm>
          <a:prstGeom prst="curvedConnector4">
            <a:avLst>
              <a:gd name="adj1" fmla="val 29251"/>
              <a:gd name="adj2" fmla="val 14911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F03B711-A353-F79E-6F99-43AF07ADD1B5}"/>
              </a:ext>
            </a:extLst>
          </p:cNvPr>
          <p:cNvSpPr txBox="1"/>
          <p:nvPr/>
        </p:nvSpPr>
        <p:spPr>
          <a:xfrm>
            <a:off x="1273785" y="2667820"/>
            <a:ext cx="101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3539152-B6B4-4AC4-A6EB-69D79570CCB1}"/>
              </a:ext>
            </a:extLst>
          </p:cNvPr>
          <p:cNvSpPr txBox="1"/>
          <p:nvPr/>
        </p:nvSpPr>
        <p:spPr>
          <a:xfrm>
            <a:off x="631809" y="2035152"/>
            <a:ext cx="224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 Uses Green Propellant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080AD9-33EC-03DD-A70F-30563A150263}"/>
              </a:ext>
            </a:extLst>
          </p:cNvPr>
          <p:cNvCxnSpPr>
            <a:cxnSpLocks/>
          </p:cNvCxnSpPr>
          <p:nvPr/>
        </p:nvCxnSpPr>
        <p:spPr>
          <a:xfrm>
            <a:off x="5034455" y="2776565"/>
            <a:ext cx="0" cy="10825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D45137-7F79-D867-44B9-73136D0F9486}"/>
              </a:ext>
            </a:extLst>
          </p:cNvPr>
          <p:cNvCxnSpPr>
            <a:cxnSpLocks/>
          </p:cNvCxnSpPr>
          <p:nvPr/>
        </p:nvCxnSpPr>
        <p:spPr>
          <a:xfrm flipH="1">
            <a:off x="5037634" y="3746090"/>
            <a:ext cx="274243" cy="1081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605D1C97-E59C-B4FC-86BC-9E961C124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4D3192CF-E14F-8013-FEA2-FFF73EE37C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EE0ABD1-6EE9-2019-F425-4EF9426C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4AC2BDE-8717-4F2B-00F3-7F2A65290F31}"/>
              </a:ext>
            </a:extLst>
          </p:cNvPr>
          <p:cNvGrpSpPr/>
          <p:nvPr/>
        </p:nvGrpSpPr>
        <p:grpSpPr>
          <a:xfrm>
            <a:off x="7849910" y="1974568"/>
            <a:ext cx="2109061" cy="1833716"/>
            <a:chOff x="7774906" y="2865352"/>
            <a:chExt cx="2109061" cy="183371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060C996-50F1-9B55-32C9-36FE992DC091}"/>
                </a:ext>
              </a:extLst>
            </p:cNvPr>
            <p:cNvSpPr/>
            <p:nvPr/>
          </p:nvSpPr>
          <p:spPr>
            <a:xfrm>
              <a:off x="7774906" y="2865352"/>
              <a:ext cx="2109061" cy="1833716"/>
            </a:xfrm>
            <a:prstGeom prst="roundRect">
              <a:avLst/>
            </a:prstGeom>
            <a:solidFill>
              <a:srgbClr val="CEB888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E177637-932E-E0D0-89BA-97E8122B07D1}"/>
                </a:ext>
              </a:extLst>
            </p:cNvPr>
            <p:cNvSpPr txBox="1"/>
            <p:nvPr/>
          </p:nvSpPr>
          <p:spPr>
            <a:xfrm>
              <a:off x="8048346" y="2971192"/>
              <a:ext cx="1602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Ignition Occurs Remotely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25F4F0E-BB0A-20A6-CA40-DD72CAF981E6}"/>
                </a:ext>
              </a:extLst>
            </p:cNvPr>
            <p:cNvSpPr/>
            <p:nvPr/>
          </p:nvSpPr>
          <p:spPr>
            <a:xfrm>
              <a:off x="8428385" y="3709848"/>
              <a:ext cx="844826" cy="55399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2E73861-E6E4-0FAB-C5D2-E2FC2562F030}"/>
                </a:ext>
              </a:extLst>
            </p:cNvPr>
            <p:cNvSpPr txBox="1"/>
            <p:nvPr/>
          </p:nvSpPr>
          <p:spPr>
            <a:xfrm>
              <a:off x="8428385" y="3745792"/>
              <a:ext cx="844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Test In Progress</a:t>
              </a:r>
            </a:p>
          </p:txBody>
        </p:sp>
        <p:pic>
          <p:nvPicPr>
            <p:cNvPr id="46" name="Graphic 45" descr="Monitor with solid fill">
              <a:extLst>
                <a:ext uri="{FF2B5EF4-FFF2-40B4-BE49-F238E27FC236}">
                  <a16:creationId xmlns:a16="http://schemas.microsoft.com/office/drawing/2014/main" id="{2AC9096C-58BF-AC3F-DAC4-12074E8E5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9498" y="3495578"/>
              <a:ext cx="1160207" cy="1160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9739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52C189-4073-0C7D-F690-8D7523AC2728}"/>
              </a:ext>
            </a:extLst>
          </p:cNvPr>
          <p:cNvCxnSpPr>
            <a:cxnSpLocks/>
          </p:cNvCxnSpPr>
          <p:nvPr/>
        </p:nvCxnSpPr>
        <p:spPr>
          <a:xfrm flipH="1">
            <a:off x="5037634" y="3746090"/>
            <a:ext cx="274243" cy="1081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Heart 3">
            <a:extLst>
              <a:ext uri="{FF2B5EF4-FFF2-40B4-BE49-F238E27FC236}">
                <a16:creationId xmlns:a16="http://schemas.microsoft.com/office/drawing/2014/main" id="{AADAC6C8-4086-E13F-87B1-D722426E7781}"/>
              </a:ext>
            </a:extLst>
          </p:cNvPr>
          <p:cNvSpPr>
            <a:spLocks/>
          </p:cNvSpPr>
          <p:nvPr/>
        </p:nvSpPr>
        <p:spPr>
          <a:xfrm>
            <a:off x="5230802" y="3477536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E490AA1B-3875-884E-D7BB-E47B554754B8}"/>
              </a:ext>
            </a:extLst>
          </p:cNvPr>
          <p:cNvSpPr/>
          <p:nvPr/>
        </p:nvSpPr>
        <p:spPr>
          <a:xfrm>
            <a:off x="5230801" y="3403793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BC3C39B-705E-A782-FF26-ECB87F1F1980}"/>
              </a:ext>
            </a:extLst>
          </p:cNvPr>
          <p:cNvSpPr/>
          <p:nvPr/>
        </p:nvSpPr>
        <p:spPr>
          <a:xfrm>
            <a:off x="614146" y="2029150"/>
            <a:ext cx="2304381" cy="1155454"/>
          </a:xfrm>
          <a:prstGeom prst="roundRect">
            <a:avLst/>
          </a:prstGeom>
          <a:solidFill>
            <a:srgbClr val="E1D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77F0D-13FF-BD14-E3C9-3227CCA898C5}"/>
              </a:ext>
            </a:extLst>
          </p:cNvPr>
          <p:cNvSpPr/>
          <p:nvPr/>
        </p:nvSpPr>
        <p:spPr>
          <a:xfrm>
            <a:off x="5271916" y="2772696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Manual Operation 6">
            <a:extLst>
              <a:ext uri="{FF2B5EF4-FFF2-40B4-BE49-F238E27FC236}">
                <a16:creationId xmlns:a16="http://schemas.microsoft.com/office/drawing/2014/main" id="{78AF0FDA-8B7E-8B0C-6C1C-11DBF01BFD00}"/>
              </a:ext>
            </a:extLst>
          </p:cNvPr>
          <p:cNvSpPr/>
          <p:nvPr/>
        </p:nvSpPr>
        <p:spPr>
          <a:xfrm rot="10800000">
            <a:off x="5197921" y="3165985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395523-9357-9B35-CF9D-698457F8B09E}"/>
              </a:ext>
            </a:extLst>
          </p:cNvPr>
          <p:cNvSpPr/>
          <p:nvPr/>
        </p:nvSpPr>
        <p:spPr>
          <a:xfrm>
            <a:off x="4191301" y="2399071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8C883A-8FB4-B824-2DD8-556A7CC14DC5}"/>
              </a:ext>
            </a:extLst>
          </p:cNvPr>
          <p:cNvSpPr/>
          <p:nvPr/>
        </p:nvSpPr>
        <p:spPr>
          <a:xfrm>
            <a:off x="4969404" y="2644877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37C622-783A-0043-C881-4A2030CC67B1}"/>
              </a:ext>
            </a:extLst>
          </p:cNvPr>
          <p:cNvSpPr/>
          <p:nvPr/>
        </p:nvSpPr>
        <p:spPr>
          <a:xfrm>
            <a:off x="630396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443E41A-A082-3327-EFDC-A0C45FD3C9EC}"/>
              </a:ext>
            </a:extLst>
          </p:cNvPr>
          <p:cNvSpPr/>
          <p:nvPr/>
        </p:nvSpPr>
        <p:spPr>
          <a:xfrm>
            <a:off x="3785419" y="2035276"/>
            <a:ext cx="3156155" cy="4355691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6D801-E61E-24F0-C1B8-D7EBA7782DA6}"/>
              </a:ext>
            </a:extLst>
          </p:cNvPr>
          <p:cNvSpPr/>
          <p:nvPr/>
        </p:nvSpPr>
        <p:spPr>
          <a:xfrm>
            <a:off x="3609846" y="272353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D5565EA-B7E9-3A87-032D-55364374D0B1}"/>
              </a:ext>
            </a:extLst>
          </p:cNvPr>
          <p:cNvSpPr/>
          <p:nvPr/>
        </p:nvSpPr>
        <p:spPr>
          <a:xfrm>
            <a:off x="3614764" y="3367545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7C96E7-1FAA-CA45-B89A-DB0228529DF1}"/>
              </a:ext>
            </a:extLst>
          </p:cNvPr>
          <p:cNvSpPr/>
          <p:nvPr/>
        </p:nvSpPr>
        <p:spPr>
          <a:xfrm>
            <a:off x="3624595" y="398697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FBB16E7-4CF1-F00F-636D-5F9D8C3B3CD3}"/>
              </a:ext>
            </a:extLst>
          </p:cNvPr>
          <p:cNvSpPr/>
          <p:nvPr/>
        </p:nvSpPr>
        <p:spPr>
          <a:xfrm>
            <a:off x="3636764" y="456953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FAA0EC6-5844-48F4-6233-8524ADF394DA}"/>
              </a:ext>
            </a:extLst>
          </p:cNvPr>
          <p:cNvSpPr/>
          <p:nvPr/>
        </p:nvSpPr>
        <p:spPr>
          <a:xfrm>
            <a:off x="3583813" y="5147184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9BDC40-403B-7496-2E59-E0013F8D7B03}"/>
              </a:ext>
            </a:extLst>
          </p:cNvPr>
          <p:cNvSpPr/>
          <p:nvPr/>
        </p:nvSpPr>
        <p:spPr>
          <a:xfrm>
            <a:off x="3636764" y="213236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79B3CA-4FBB-F488-E426-7A4B757D23B5}"/>
              </a:ext>
            </a:extLst>
          </p:cNvPr>
          <p:cNvSpPr/>
          <p:nvPr/>
        </p:nvSpPr>
        <p:spPr>
          <a:xfrm>
            <a:off x="3715492" y="5738356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8032F5F-48B5-340C-B345-21867E14642B}"/>
              </a:ext>
            </a:extLst>
          </p:cNvPr>
          <p:cNvSpPr/>
          <p:nvPr/>
        </p:nvSpPr>
        <p:spPr>
          <a:xfrm rot="5400000">
            <a:off x="4355483" y="194187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8B017D-E7B9-3EB7-3D95-DAC375C961CB}"/>
              </a:ext>
            </a:extLst>
          </p:cNvPr>
          <p:cNvSpPr/>
          <p:nvPr/>
        </p:nvSpPr>
        <p:spPr>
          <a:xfrm rot="5400000">
            <a:off x="4965629" y="192712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F220D74-85CB-7433-E126-5F51E2A4D8F3}"/>
              </a:ext>
            </a:extLst>
          </p:cNvPr>
          <p:cNvSpPr/>
          <p:nvPr/>
        </p:nvSpPr>
        <p:spPr>
          <a:xfrm rot="5400000">
            <a:off x="557577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F9B2B10-03B8-511A-4D10-21D78014F1FF}"/>
              </a:ext>
            </a:extLst>
          </p:cNvPr>
          <p:cNvSpPr/>
          <p:nvPr/>
        </p:nvSpPr>
        <p:spPr>
          <a:xfrm rot="5400000">
            <a:off x="6235135" y="194186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A67B560-6B86-6CB4-D174-71306D178AF0}"/>
              </a:ext>
            </a:extLst>
          </p:cNvPr>
          <p:cNvSpPr/>
          <p:nvPr/>
        </p:nvSpPr>
        <p:spPr>
          <a:xfrm rot="5400000">
            <a:off x="4149006" y="617957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5FDA796-580E-FA09-A25C-B9B164A44BA9}"/>
              </a:ext>
            </a:extLst>
          </p:cNvPr>
          <p:cNvSpPr/>
          <p:nvPr/>
        </p:nvSpPr>
        <p:spPr>
          <a:xfrm rot="5400000">
            <a:off x="4684657" y="629264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5E5B991-EB19-4901-1390-18B42CB1915E}"/>
              </a:ext>
            </a:extLst>
          </p:cNvPr>
          <p:cNvSpPr/>
          <p:nvPr/>
        </p:nvSpPr>
        <p:spPr>
          <a:xfrm rot="5400000">
            <a:off x="5243051" y="6147618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AEA5A1C-B691-0497-81AB-DB8E212FA7DD}"/>
              </a:ext>
            </a:extLst>
          </p:cNvPr>
          <p:cNvSpPr/>
          <p:nvPr/>
        </p:nvSpPr>
        <p:spPr>
          <a:xfrm rot="5400000">
            <a:off x="5801445" y="631230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821688-CDB3-53D5-B4A9-602C6198F0EB}"/>
              </a:ext>
            </a:extLst>
          </p:cNvPr>
          <p:cNvSpPr/>
          <p:nvPr/>
        </p:nvSpPr>
        <p:spPr>
          <a:xfrm rot="5400000">
            <a:off x="6398345" y="628157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9A9AFAF-BB56-A689-4751-8328D36025ED}"/>
              </a:ext>
            </a:extLst>
          </p:cNvPr>
          <p:cNvSpPr/>
          <p:nvPr/>
        </p:nvSpPr>
        <p:spPr>
          <a:xfrm>
            <a:off x="6856894" y="243840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28E911-5986-9304-72E4-93404AF4287D}"/>
              </a:ext>
            </a:extLst>
          </p:cNvPr>
          <p:cNvSpPr/>
          <p:nvPr/>
        </p:nvSpPr>
        <p:spPr>
          <a:xfrm>
            <a:off x="6742190" y="3048001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28C7BA-E5C3-3AE0-5BBB-55F3DDC61F6A}"/>
              </a:ext>
            </a:extLst>
          </p:cNvPr>
          <p:cNvSpPr/>
          <p:nvPr/>
        </p:nvSpPr>
        <p:spPr>
          <a:xfrm>
            <a:off x="6742189" y="3652682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EBDC15A-1C3C-737E-1967-5B77AEACD1E2}"/>
              </a:ext>
            </a:extLst>
          </p:cNvPr>
          <p:cNvSpPr/>
          <p:nvPr/>
        </p:nvSpPr>
        <p:spPr>
          <a:xfrm>
            <a:off x="6814177" y="4257363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FFB982E-8B09-2BC0-3959-C776C1ABEBBA}"/>
              </a:ext>
            </a:extLst>
          </p:cNvPr>
          <p:cNvSpPr/>
          <p:nvPr/>
        </p:nvSpPr>
        <p:spPr>
          <a:xfrm>
            <a:off x="6757097" y="4835007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76C0240-14A5-6A21-7663-983F2EE79A3A}"/>
              </a:ext>
            </a:extLst>
          </p:cNvPr>
          <p:cNvSpPr/>
          <p:nvPr/>
        </p:nvSpPr>
        <p:spPr>
          <a:xfrm>
            <a:off x="6841882" y="5406510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4460A1-00C4-C948-4DDA-007D05BD2C6A}"/>
              </a:ext>
            </a:extLst>
          </p:cNvPr>
          <p:cNvSpPr/>
          <p:nvPr/>
        </p:nvSpPr>
        <p:spPr>
          <a:xfrm>
            <a:off x="6743018" y="5869849"/>
            <a:ext cx="344129" cy="2064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lowchart: Delay 48">
            <a:extLst>
              <a:ext uri="{FF2B5EF4-FFF2-40B4-BE49-F238E27FC236}">
                <a16:creationId xmlns:a16="http://schemas.microsoft.com/office/drawing/2014/main" id="{6FECA892-615C-DCD4-0217-9279F1696D91}"/>
              </a:ext>
            </a:extLst>
          </p:cNvPr>
          <p:cNvSpPr/>
          <p:nvPr/>
        </p:nvSpPr>
        <p:spPr>
          <a:xfrm>
            <a:off x="2233029" y="2692403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owchart: Delay 49">
            <a:extLst>
              <a:ext uri="{FF2B5EF4-FFF2-40B4-BE49-F238E27FC236}">
                <a16:creationId xmlns:a16="http://schemas.microsoft.com/office/drawing/2014/main" id="{6B667B6B-771F-C627-12A1-03929945A606}"/>
              </a:ext>
            </a:extLst>
          </p:cNvPr>
          <p:cNvSpPr/>
          <p:nvPr/>
        </p:nvSpPr>
        <p:spPr>
          <a:xfrm rot="10800000">
            <a:off x="956925" y="2692400"/>
            <a:ext cx="304799" cy="344130"/>
          </a:xfrm>
          <a:prstGeom prst="flowChartDelay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C62D7D-0D4F-A1D6-2536-244678BEBF8F}"/>
              </a:ext>
            </a:extLst>
          </p:cNvPr>
          <p:cNvSpPr/>
          <p:nvPr/>
        </p:nvSpPr>
        <p:spPr>
          <a:xfrm rot="5400000">
            <a:off x="1603273" y="2358107"/>
            <a:ext cx="344129" cy="101272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CD94FADE-63F5-6E9F-514D-91759F04AED9}"/>
              </a:ext>
            </a:extLst>
          </p:cNvPr>
          <p:cNvCxnSpPr>
            <a:cxnSpLocks/>
          </p:cNvCxnSpPr>
          <p:nvPr/>
        </p:nvCxnSpPr>
        <p:spPr>
          <a:xfrm flipV="1">
            <a:off x="2547228" y="2399624"/>
            <a:ext cx="2826307" cy="465397"/>
          </a:xfrm>
          <a:prstGeom prst="curvedConnector4">
            <a:avLst>
              <a:gd name="adj1" fmla="val 29251"/>
              <a:gd name="adj2" fmla="val 149119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F03B711-A353-F79E-6F99-43AF07ADD1B5}"/>
              </a:ext>
            </a:extLst>
          </p:cNvPr>
          <p:cNvSpPr txBox="1"/>
          <p:nvPr/>
        </p:nvSpPr>
        <p:spPr>
          <a:xfrm>
            <a:off x="1273785" y="2667820"/>
            <a:ext cx="1012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ASCENT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3539152-B6B4-4AC4-A6EB-69D79570CCB1}"/>
              </a:ext>
            </a:extLst>
          </p:cNvPr>
          <p:cNvSpPr txBox="1"/>
          <p:nvPr/>
        </p:nvSpPr>
        <p:spPr>
          <a:xfrm>
            <a:off x="631809" y="2035152"/>
            <a:ext cx="2247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 Uses Green Propellant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3D1248-4AF5-2997-6D92-7604454066B3}"/>
              </a:ext>
            </a:extLst>
          </p:cNvPr>
          <p:cNvCxnSpPr>
            <a:cxnSpLocks/>
          </p:cNvCxnSpPr>
          <p:nvPr/>
        </p:nvCxnSpPr>
        <p:spPr>
          <a:xfrm>
            <a:off x="5034455" y="2776565"/>
            <a:ext cx="0" cy="10825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44C7880-33FC-C759-08BD-251093CA9E12}"/>
              </a:ext>
            </a:extLst>
          </p:cNvPr>
          <p:cNvSpPr/>
          <p:nvPr/>
        </p:nvSpPr>
        <p:spPr>
          <a:xfrm>
            <a:off x="534572" y="4323007"/>
            <a:ext cx="2387754" cy="824177"/>
          </a:xfrm>
          <a:prstGeom prst="roundRect">
            <a:avLst/>
          </a:prstGeom>
          <a:solidFill>
            <a:srgbClr val="CEB8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0DB1A5-5B16-77AF-0700-77956E09CDA4}"/>
              </a:ext>
            </a:extLst>
          </p:cNvPr>
          <p:cNvSpPr txBox="1"/>
          <p:nvPr/>
        </p:nvSpPr>
        <p:spPr>
          <a:xfrm>
            <a:off x="449488" y="4380147"/>
            <a:ext cx="2488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Thermocouple sustains up to 1600</a:t>
            </a:r>
            <a:r>
              <a:rPr lang="en-US" b="1" i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AA630494-7789-6E87-DDFF-5C50A0A85BC6}"/>
              </a:ext>
            </a:extLst>
          </p:cNvPr>
          <p:cNvCxnSpPr>
            <a:cxnSpLocks/>
          </p:cNvCxnSpPr>
          <p:nvPr/>
        </p:nvCxnSpPr>
        <p:spPr>
          <a:xfrm flipV="1">
            <a:off x="3083150" y="3818750"/>
            <a:ext cx="1886253" cy="916345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F42B195-A50D-2628-B88D-4AB623F66B1A}"/>
              </a:ext>
            </a:extLst>
          </p:cNvPr>
          <p:cNvSpPr/>
          <p:nvPr/>
        </p:nvSpPr>
        <p:spPr>
          <a:xfrm>
            <a:off x="4191301" y="264487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FFAEBBF8-4ECA-5CFE-1EFC-FD61F205D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FFF220D-93BC-BAE5-BA3E-0C832003A1E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62C9EE02-3F14-C48E-EC78-0A538A406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21868FF-0458-E8AE-ECD9-2E151F034909}"/>
              </a:ext>
            </a:extLst>
          </p:cNvPr>
          <p:cNvSpPr/>
          <p:nvPr/>
        </p:nvSpPr>
        <p:spPr>
          <a:xfrm>
            <a:off x="7849910" y="1974568"/>
            <a:ext cx="2109061" cy="1833716"/>
          </a:xfrm>
          <a:prstGeom prst="roundRect">
            <a:avLst/>
          </a:prstGeom>
          <a:solidFill>
            <a:srgbClr val="E1D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A7B395-DF40-A7BE-F601-5E128EE4918E}"/>
              </a:ext>
            </a:extLst>
          </p:cNvPr>
          <p:cNvSpPr txBox="1"/>
          <p:nvPr/>
        </p:nvSpPr>
        <p:spPr>
          <a:xfrm>
            <a:off x="8123350" y="2080408"/>
            <a:ext cx="1602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Ignition Occurs Remotely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C48280-0BDF-D4FA-10A5-68471A512A11}"/>
              </a:ext>
            </a:extLst>
          </p:cNvPr>
          <p:cNvSpPr/>
          <p:nvPr/>
        </p:nvSpPr>
        <p:spPr>
          <a:xfrm>
            <a:off x="8503389" y="2819064"/>
            <a:ext cx="844826" cy="55399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F4C0962-7DBE-5E02-7EB8-DF95DB08C8D2}"/>
              </a:ext>
            </a:extLst>
          </p:cNvPr>
          <p:cNvSpPr txBox="1"/>
          <p:nvPr/>
        </p:nvSpPr>
        <p:spPr>
          <a:xfrm>
            <a:off x="8503389" y="2855008"/>
            <a:ext cx="844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 In Progress</a:t>
            </a:r>
          </a:p>
        </p:txBody>
      </p:sp>
      <p:pic>
        <p:nvPicPr>
          <p:cNvPr id="60" name="Graphic 59" descr="Monitor with solid fill">
            <a:extLst>
              <a:ext uri="{FF2B5EF4-FFF2-40B4-BE49-F238E27FC236}">
                <a16:creationId xmlns:a16="http://schemas.microsoft.com/office/drawing/2014/main" id="{8CAAC1CC-4770-9811-D67D-ECC8478AB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44502" y="2604794"/>
            <a:ext cx="1160207" cy="116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44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94168E7-1229-A955-5A1B-238560FEFDC4}"/>
              </a:ext>
            </a:extLst>
          </p:cNvPr>
          <p:cNvSpPr/>
          <p:nvPr/>
        </p:nvSpPr>
        <p:spPr>
          <a:xfrm>
            <a:off x="2634241" y="1573161"/>
            <a:ext cx="3765755" cy="458183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CA77F2E-A7E0-8E75-B56A-E41CDC0B2B6D}"/>
              </a:ext>
            </a:extLst>
          </p:cNvPr>
          <p:cNvSpPr/>
          <p:nvPr/>
        </p:nvSpPr>
        <p:spPr>
          <a:xfrm>
            <a:off x="3785298" y="2828001"/>
            <a:ext cx="1495425" cy="2072152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Heart 18">
            <a:extLst>
              <a:ext uri="{FF2B5EF4-FFF2-40B4-BE49-F238E27FC236}">
                <a16:creationId xmlns:a16="http://schemas.microsoft.com/office/drawing/2014/main" id="{E30B2E3A-C745-EEA3-A1A3-7781E5A46EF3}"/>
              </a:ext>
            </a:extLst>
          </p:cNvPr>
          <p:cNvSpPr>
            <a:spLocks/>
          </p:cNvSpPr>
          <p:nvPr/>
        </p:nvSpPr>
        <p:spPr>
          <a:xfrm>
            <a:off x="4379511" y="4095134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Heart 37">
            <a:extLst>
              <a:ext uri="{FF2B5EF4-FFF2-40B4-BE49-F238E27FC236}">
                <a16:creationId xmlns:a16="http://schemas.microsoft.com/office/drawing/2014/main" id="{880842F7-AAD5-C81A-9BE9-477C5A3D7A48}"/>
              </a:ext>
            </a:extLst>
          </p:cNvPr>
          <p:cNvSpPr/>
          <p:nvPr/>
        </p:nvSpPr>
        <p:spPr>
          <a:xfrm>
            <a:off x="4379510" y="4021391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EC662E4-6CA1-AE77-5D65-592FDCD40210}"/>
              </a:ext>
            </a:extLst>
          </p:cNvPr>
          <p:cNvSpPr/>
          <p:nvPr/>
        </p:nvSpPr>
        <p:spPr>
          <a:xfrm>
            <a:off x="4416509" y="3431457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Flowchart: Manual Operation 47">
            <a:extLst>
              <a:ext uri="{FF2B5EF4-FFF2-40B4-BE49-F238E27FC236}">
                <a16:creationId xmlns:a16="http://schemas.microsoft.com/office/drawing/2014/main" id="{104781C1-AC58-7BF7-7BDB-F3C28EA8B461}"/>
              </a:ext>
            </a:extLst>
          </p:cNvPr>
          <p:cNvSpPr/>
          <p:nvPr/>
        </p:nvSpPr>
        <p:spPr>
          <a:xfrm rot="10800000">
            <a:off x="4342514" y="3824746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ED9514-28A9-83E3-C12C-2EFD30D3A518}"/>
              </a:ext>
            </a:extLst>
          </p:cNvPr>
          <p:cNvSpPr/>
          <p:nvPr/>
        </p:nvSpPr>
        <p:spPr>
          <a:xfrm>
            <a:off x="4113997" y="3303638"/>
            <a:ext cx="806245" cy="1278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9B0DBEF-4E6F-67E4-F022-D71FD94D017E}"/>
              </a:ext>
            </a:extLst>
          </p:cNvPr>
          <p:cNvSpPr/>
          <p:nvPr/>
        </p:nvSpPr>
        <p:spPr>
          <a:xfrm rot="16200000">
            <a:off x="6867232" y="2516653"/>
            <a:ext cx="364194" cy="11838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3FCD701-CCD8-84CF-CD14-049496813559}"/>
              </a:ext>
            </a:extLst>
          </p:cNvPr>
          <p:cNvSpPr/>
          <p:nvPr/>
        </p:nvSpPr>
        <p:spPr>
          <a:xfrm>
            <a:off x="6399996" y="2694036"/>
            <a:ext cx="708727" cy="12781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0DB355C5-CD46-34BA-1E30-288BBFE4FBED}"/>
              </a:ext>
            </a:extLst>
          </p:cNvPr>
          <p:cNvSpPr/>
          <p:nvPr/>
        </p:nvSpPr>
        <p:spPr>
          <a:xfrm>
            <a:off x="6793389" y="1931634"/>
            <a:ext cx="511879" cy="501445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CB60F8E-FBF3-0C14-8E64-FA9F4B5FBD74}"/>
              </a:ext>
            </a:extLst>
          </p:cNvPr>
          <p:cNvCxnSpPr>
            <a:endCxn id="58" idx="3"/>
          </p:cNvCxnSpPr>
          <p:nvPr/>
        </p:nvCxnSpPr>
        <p:spPr>
          <a:xfrm flipH="1">
            <a:off x="6868352" y="2182356"/>
            <a:ext cx="180976" cy="177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7F01E5C-05DE-E243-CDEE-578A62D4FE81}"/>
              </a:ext>
            </a:extLst>
          </p:cNvPr>
          <p:cNvCxnSpPr/>
          <p:nvPr/>
        </p:nvCxnSpPr>
        <p:spPr>
          <a:xfrm>
            <a:off x="6897848" y="2040095"/>
            <a:ext cx="78658" cy="88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2E3C817-3AD9-2065-08D2-975A7652872A}"/>
              </a:ext>
            </a:extLst>
          </p:cNvPr>
          <p:cNvCxnSpPr>
            <a:cxnSpLocks/>
          </p:cNvCxnSpPr>
          <p:nvPr/>
        </p:nvCxnSpPr>
        <p:spPr>
          <a:xfrm flipH="1">
            <a:off x="7117755" y="2059759"/>
            <a:ext cx="78658" cy="88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C43CF1D-893B-BA10-5AED-BCEC96D23DCC}"/>
              </a:ext>
            </a:extLst>
          </p:cNvPr>
          <p:cNvCxnSpPr>
            <a:cxnSpLocks/>
          </p:cNvCxnSpPr>
          <p:nvPr/>
        </p:nvCxnSpPr>
        <p:spPr>
          <a:xfrm>
            <a:off x="7049328" y="1985710"/>
            <a:ext cx="0" cy="1182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58407B0-BFC6-0354-A7CF-167BD9078318}"/>
              </a:ext>
            </a:extLst>
          </p:cNvPr>
          <p:cNvCxnSpPr>
            <a:cxnSpLocks/>
          </p:cNvCxnSpPr>
          <p:nvPr/>
        </p:nvCxnSpPr>
        <p:spPr>
          <a:xfrm rot="16200000">
            <a:off x="7201724" y="2138110"/>
            <a:ext cx="0" cy="1182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C7BD7D6-BC75-84C6-2A97-466362A5579F}"/>
              </a:ext>
            </a:extLst>
          </p:cNvPr>
          <p:cNvCxnSpPr>
            <a:cxnSpLocks/>
          </p:cNvCxnSpPr>
          <p:nvPr/>
        </p:nvCxnSpPr>
        <p:spPr>
          <a:xfrm rot="16200000">
            <a:off x="6882172" y="2133198"/>
            <a:ext cx="0" cy="1182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4D3F6F1-69F4-8C9D-EE2C-9CE0A0EAB33E}"/>
              </a:ext>
            </a:extLst>
          </p:cNvPr>
          <p:cNvCxnSpPr/>
          <p:nvPr/>
        </p:nvCxnSpPr>
        <p:spPr>
          <a:xfrm>
            <a:off x="7109240" y="2241655"/>
            <a:ext cx="78658" cy="884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9A4E575-1283-E033-7E29-FAC40E225376}"/>
              </a:ext>
            </a:extLst>
          </p:cNvPr>
          <p:cNvSpPr/>
          <p:nvPr/>
        </p:nvSpPr>
        <p:spPr>
          <a:xfrm>
            <a:off x="6931344" y="4026304"/>
            <a:ext cx="2508431" cy="1174961"/>
          </a:xfrm>
          <a:prstGeom prst="roundRect">
            <a:avLst/>
          </a:prstGeom>
          <a:solidFill>
            <a:srgbClr val="CEB88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B181DDC-BA49-C939-F3A3-B4E5B29F1B24}"/>
              </a:ext>
            </a:extLst>
          </p:cNvPr>
          <p:cNvSpPr txBox="1"/>
          <p:nvPr/>
        </p:nvSpPr>
        <p:spPr>
          <a:xfrm>
            <a:off x="6858522" y="4079223"/>
            <a:ext cx="2577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Components Withstand Vacuum-like Conditions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AD74C60-B32B-B8CC-BD1D-4D319907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34023248-ACC2-41A6-154E-02D7496132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BCA2C-372E-A68C-086C-116A1030724B}"/>
              </a:ext>
            </a:extLst>
          </p:cNvPr>
          <p:cNvSpPr txBox="1"/>
          <p:nvPr/>
        </p:nvSpPr>
        <p:spPr>
          <a:xfrm>
            <a:off x="6697146" y="4737414"/>
            <a:ext cx="290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</a:t>
            </a:r>
            <a:r>
              <a:rPr lang="en-US" sz="2000" b="1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-7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Torr &lt; p &lt; 10</a:t>
            </a:r>
            <a:r>
              <a:rPr lang="en-US" sz="2000" b="1" baseline="300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-4 </a:t>
            </a: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Torr)</a:t>
            </a:r>
            <a:endParaRPr lang="en-US" b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D6CD9E-4E1B-5B8D-87FF-2F79DDD35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75348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6989-FAA3-3F89-260D-6B3C91D78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AE9DA12-94E2-B772-5C4E-2CBD498ECAE9}"/>
              </a:ext>
            </a:extLst>
          </p:cNvPr>
          <p:cNvSpPr/>
          <p:nvPr/>
        </p:nvSpPr>
        <p:spPr>
          <a:xfrm>
            <a:off x="0" y="3834925"/>
            <a:ext cx="9203634" cy="219128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A7C473F-8635-BB09-C85F-B61E7D836D76}"/>
              </a:ext>
            </a:extLst>
          </p:cNvPr>
          <p:cNvSpPr/>
          <p:nvPr/>
        </p:nvSpPr>
        <p:spPr>
          <a:xfrm>
            <a:off x="2139481" y="1893129"/>
            <a:ext cx="7064153" cy="131445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74F52CB-9F9A-77E5-3905-70D5E03E5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Markets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82FCF5-0943-A462-BAB3-4BBA75394A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3989" y="6376990"/>
            <a:ext cx="731520" cy="274320"/>
          </a:xfrm>
        </p:spPr>
        <p:txBody>
          <a:bodyPr/>
          <a:lstStyle/>
          <a:p>
            <a:fld id="{72E20F18-833A-4542-A439-FC39BC2100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1251F66-BC47-C54A-1ADF-C3BE25A0D6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86581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B5B61C7-99F1-86A5-D54E-159DAA7E9A81}"/>
              </a:ext>
            </a:extLst>
          </p:cNvPr>
          <p:cNvGrpSpPr/>
          <p:nvPr/>
        </p:nvGrpSpPr>
        <p:grpSpPr>
          <a:xfrm>
            <a:off x="0" y="3834925"/>
            <a:ext cx="6316889" cy="666750"/>
            <a:chOff x="-2762602" y="4096141"/>
            <a:chExt cx="7559386" cy="6667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53A8513-224D-4289-8EBE-274E671871D8}"/>
                </a:ext>
              </a:extLst>
            </p:cNvPr>
            <p:cNvSpPr/>
            <p:nvPr/>
          </p:nvSpPr>
          <p:spPr>
            <a:xfrm>
              <a:off x="-2762602" y="4096141"/>
              <a:ext cx="7559386" cy="6667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7A917F-B27F-A38B-4728-6C2169905DA7}"/>
                </a:ext>
              </a:extLst>
            </p:cNvPr>
            <p:cNvSpPr txBox="1"/>
            <p:nvPr/>
          </p:nvSpPr>
          <p:spPr>
            <a:xfrm>
              <a:off x="-2558679" y="4199704"/>
              <a:ext cx="4399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Universities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6FDCB74-30A5-F32C-2882-178CA85D45F8}"/>
              </a:ext>
            </a:extLst>
          </p:cNvPr>
          <p:cNvSpPr txBox="1"/>
          <p:nvPr/>
        </p:nvSpPr>
        <p:spPr>
          <a:xfrm>
            <a:off x="6759677" y="2291422"/>
            <a:ext cx="3451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Primary Market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3BF502-4364-5218-7F10-EEFF098C6DBC}"/>
              </a:ext>
            </a:extLst>
          </p:cNvPr>
          <p:cNvGrpSpPr/>
          <p:nvPr/>
        </p:nvGrpSpPr>
        <p:grpSpPr>
          <a:xfrm>
            <a:off x="0" y="4597190"/>
            <a:ext cx="6286050" cy="666750"/>
            <a:chOff x="-2762602" y="4858406"/>
            <a:chExt cx="7559386" cy="6667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B6D7755-E722-EF3D-82AB-2F4F25F74A85}"/>
                </a:ext>
              </a:extLst>
            </p:cNvPr>
            <p:cNvSpPr/>
            <p:nvPr/>
          </p:nvSpPr>
          <p:spPr>
            <a:xfrm>
              <a:off x="-2762602" y="4858406"/>
              <a:ext cx="7559386" cy="6667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49AB1A-6D99-09B5-8C0B-6E3B24CDD537}"/>
                </a:ext>
              </a:extLst>
            </p:cNvPr>
            <p:cNvSpPr txBox="1"/>
            <p:nvPr/>
          </p:nvSpPr>
          <p:spPr>
            <a:xfrm>
              <a:off x="-2585410" y="4937645"/>
              <a:ext cx="4399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US Military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122CDB-027F-2DFE-5BAC-A49DE07CD756}"/>
              </a:ext>
            </a:extLst>
          </p:cNvPr>
          <p:cNvGrpSpPr/>
          <p:nvPr/>
        </p:nvGrpSpPr>
        <p:grpSpPr>
          <a:xfrm>
            <a:off x="0" y="5359455"/>
            <a:ext cx="6301062" cy="666750"/>
            <a:chOff x="-2762602" y="5620671"/>
            <a:chExt cx="7559386" cy="66675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B83118F-B909-68BD-4044-6A87CBAA94EA}"/>
                </a:ext>
              </a:extLst>
            </p:cNvPr>
            <p:cNvSpPr/>
            <p:nvPr/>
          </p:nvSpPr>
          <p:spPr>
            <a:xfrm>
              <a:off x="-2762602" y="5620671"/>
              <a:ext cx="7559386" cy="66675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E7E03C-6D45-8FAF-AD12-94F745DE9D82}"/>
                </a:ext>
              </a:extLst>
            </p:cNvPr>
            <p:cNvSpPr txBox="1"/>
            <p:nvPr/>
          </p:nvSpPr>
          <p:spPr>
            <a:xfrm>
              <a:off x="-2547117" y="5723213"/>
              <a:ext cx="43995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Private Space Companies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1D174C-A47C-C144-920A-F59A1839B26B}"/>
              </a:ext>
            </a:extLst>
          </p:cNvPr>
          <p:cNvGrpSpPr/>
          <p:nvPr/>
        </p:nvGrpSpPr>
        <p:grpSpPr>
          <a:xfrm>
            <a:off x="1" y="1893129"/>
            <a:ext cx="6400800" cy="1314450"/>
            <a:chOff x="-2718042" y="2156183"/>
            <a:chExt cx="6400800" cy="13144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5C31F8C-C5C6-DA45-77DA-788AC847CD1A}"/>
                </a:ext>
              </a:extLst>
            </p:cNvPr>
            <p:cNvSpPr/>
            <p:nvPr/>
          </p:nvSpPr>
          <p:spPr>
            <a:xfrm>
              <a:off x="-2718042" y="2156183"/>
              <a:ext cx="6400800" cy="1314450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679F988F-5A9C-F31C-8396-8A841F96C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6190" y="2305169"/>
              <a:ext cx="1171767" cy="96027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54A101-61F9-1B2B-A4A7-29BCBC46F9B8}"/>
                </a:ext>
              </a:extLst>
            </p:cNvPr>
            <p:cNvSpPr txBox="1"/>
            <p:nvPr/>
          </p:nvSpPr>
          <p:spPr>
            <a:xfrm>
              <a:off x="-2547638" y="2554476"/>
              <a:ext cx="47902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1"/>
                  </a:solidFill>
                </a:rPr>
                <a:t>NASA Marshall Space Flight Center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44D0FEB-6144-79AB-AEC0-2A1646C1D507}"/>
              </a:ext>
            </a:extLst>
          </p:cNvPr>
          <p:cNvSpPr txBox="1"/>
          <p:nvPr/>
        </p:nvSpPr>
        <p:spPr>
          <a:xfrm>
            <a:off x="6449960" y="4734039"/>
            <a:ext cx="4070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Secondary Markets</a:t>
            </a:r>
          </a:p>
        </p:txBody>
      </p:sp>
    </p:spTree>
    <p:extLst>
      <p:ext uri="{BB962C8B-B14F-4D97-AF65-F5344CB8AC3E}">
        <p14:creationId xmlns:p14="http://schemas.microsoft.com/office/powerpoint/2010/main" val="235327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948A304-279F-F9A1-9115-32069FDBA9C5}"/>
              </a:ext>
            </a:extLst>
          </p:cNvPr>
          <p:cNvSpPr/>
          <p:nvPr/>
        </p:nvSpPr>
        <p:spPr>
          <a:xfrm>
            <a:off x="5454136" y="2817997"/>
            <a:ext cx="5144397" cy="3571374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BFB666-5C6D-58DE-A5B8-DC4FB5411A8D}"/>
              </a:ext>
            </a:extLst>
          </p:cNvPr>
          <p:cNvSpPr/>
          <p:nvPr/>
        </p:nvSpPr>
        <p:spPr>
          <a:xfrm>
            <a:off x="97048" y="2817998"/>
            <a:ext cx="5077068" cy="3571373"/>
          </a:xfrm>
          <a:prstGeom prst="roundRect">
            <a:avLst/>
          </a:prstGeom>
          <a:solidFill>
            <a:srgbClr val="CEB888"/>
          </a:solidFill>
          <a:ln w="28575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0E5A90A-1636-E6D0-243C-E825A9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Sponsors &amp; Advisors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078B50-D489-0296-0C93-4CFB153770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358" y="5676549"/>
            <a:ext cx="2584978" cy="590931"/>
          </a:xfrm>
        </p:spPr>
        <p:txBody>
          <a:bodyPr/>
          <a:lstStyle/>
          <a:p>
            <a:r>
              <a:rPr lang="en-US"/>
              <a:t>Nicole Vaughn</a:t>
            </a:r>
          </a:p>
          <a:p>
            <a:r>
              <a:rPr lang="en-US"/>
              <a:t>Liquid Propulsion Engineer</a:t>
            </a:r>
          </a:p>
        </p:txBody>
      </p:sp>
      <p:pic>
        <p:nvPicPr>
          <p:cNvPr id="22" name="Picture Placeholder 21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9006848-784C-76B9-CEE2-ACEFC8EB249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5017" r="5017"/>
          <a:stretch/>
        </p:blipFill>
        <p:spPr>
          <a:xfrm>
            <a:off x="6014177" y="3433378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D229F28-DEDC-4B7E-7DEE-A0367214CA8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484112" y="5678877"/>
            <a:ext cx="2434133" cy="590931"/>
          </a:xfrm>
        </p:spPr>
        <p:txBody>
          <a:bodyPr/>
          <a:lstStyle/>
          <a:p>
            <a:r>
              <a:rPr lang="en-US"/>
              <a:t>Alexandre Berger, Ph.D.</a:t>
            </a:r>
          </a:p>
          <a:p>
            <a:r>
              <a:rPr lang="en-US"/>
              <a:t>Assistant Professor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04A341-413C-C914-B768-DF46EEC2F58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" name="Picture Placeholder 17" descr="A person with curly hair wearing a suit&#10;&#10;Description automatically generated">
            <a:extLst>
              <a:ext uri="{FF2B5EF4-FFF2-40B4-BE49-F238E27FC236}">
                <a16:creationId xmlns:a16="http://schemas.microsoft.com/office/drawing/2014/main" id="{3F2DE5F0-8D2F-36BA-BD28-B7BBD6B729C3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4"/>
          <a:srcRect l="16679" r="16679"/>
          <a:stretch/>
        </p:blipFill>
        <p:spPr>
          <a:xfrm>
            <a:off x="546022" y="3405359"/>
            <a:ext cx="1374005" cy="2061006"/>
          </a:xfrm>
          <a:ln>
            <a:solidFill>
              <a:schemeClr val="tx1"/>
            </a:solidFill>
          </a:ln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493C837-0DC5-E47A-1EFB-13CBC1A416A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959" y="5674499"/>
            <a:ext cx="2434133" cy="590931"/>
          </a:xfrm>
        </p:spPr>
        <p:txBody>
          <a:bodyPr/>
          <a:lstStyle/>
          <a:p>
            <a:r>
              <a:rPr lang="en-US"/>
              <a:t>Ebony Bland</a:t>
            </a:r>
          </a:p>
          <a:p>
            <a:r>
              <a:rPr lang="en-US"/>
              <a:t>Aerospace Engineer</a:t>
            </a:r>
          </a:p>
        </p:txBody>
      </p:sp>
      <p:pic>
        <p:nvPicPr>
          <p:cNvPr id="26" name="Picture Placeholder 2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47921C5-3C43-F5F7-9816-60617D395EF6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/>
          <a:srcRect l="4965" r="4965"/>
          <a:stretch>
            <a:fillRect/>
          </a:stretch>
        </p:blipFill>
        <p:spPr>
          <a:xfrm>
            <a:off x="8537575" y="3409950"/>
            <a:ext cx="1374775" cy="2060575"/>
          </a:xfrm>
          <a:ln>
            <a:solidFill>
              <a:schemeClr val="accent1"/>
            </a:solidFill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DF4C1F0-78AD-3E84-9E74-5C035910141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93671" y="5674499"/>
            <a:ext cx="2434133" cy="498598"/>
          </a:xfrm>
        </p:spPr>
        <p:txBody>
          <a:bodyPr/>
          <a:lstStyle/>
          <a:p>
            <a:r>
              <a:rPr lang="en-US"/>
              <a:t>Shayne </a:t>
            </a:r>
            <a:r>
              <a:rPr lang="en-US" err="1"/>
              <a:t>McConomy</a:t>
            </a:r>
            <a:r>
              <a:rPr lang="en-US"/>
              <a:t>, Ph.D.</a:t>
            </a:r>
          </a:p>
          <a:p>
            <a:r>
              <a:rPr lang="en-US"/>
              <a:t>Professor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1BE19B-83DD-5BDA-4D71-A67994743583}"/>
              </a:ext>
            </a:extLst>
          </p:cNvPr>
          <p:cNvGrpSpPr/>
          <p:nvPr/>
        </p:nvGrpSpPr>
        <p:grpSpPr>
          <a:xfrm>
            <a:off x="1385148" y="1601968"/>
            <a:ext cx="7882451" cy="960277"/>
            <a:chOff x="866062" y="1622319"/>
            <a:chExt cx="7882451" cy="960277"/>
          </a:xfrm>
        </p:grpSpPr>
        <p:pic>
          <p:nvPicPr>
            <p:cNvPr id="19" name="Picture 18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5C883586-7028-1534-B542-46E78621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062" y="1622319"/>
              <a:ext cx="1171767" cy="96027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D896C9-436A-7F9C-AA61-0D604165C61E}"/>
                </a:ext>
              </a:extLst>
            </p:cNvPr>
            <p:cNvSpPr txBox="1"/>
            <p:nvPr/>
          </p:nvSpPr>
          <p:spPr>
            <a:xfrm>
              <a:off x="1904235" y="1748514"/>
              <a:ext cx="68442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>
                  <a:latin typeface="Segoe UI Variable Display Semib" pitchFamily="2" charset="0"/>
                  <a:ea typeface="Open Sans SemiBold" pitchFamily="2" charset="0"/>
                  <a:cs typeface="Open Sans SemiBold" pitchFamily="2" charset="0"/>
                </a:rPr>
                <a:t>Marshall Space Flight Center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79B10E5-58B3-A83C-AD06-6255E0838930}"/>
              </a:ext>
            </a:extLst>
          </p:cNvPr>
          <p:cNvSpPr txBox="1"/>
          <p:nvPr/>
        </p:nvSpPr>
        <p:spPr>
          <a:xfrm>
            <a:off x="1600958" y="2882271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Sponsors: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9ECA302-BDF9-E71C-EDA0-EF90723F79B7}"/>
              </a:ext>
            </a:extLst>
          </p:cNvPr>
          <p:cNvSpPr txBox="1"/>
          <p:nvPr/>
        </p:nvSpPr>
        <p:spPr>
          <a:xfrm>
            <a:off x="7023823" y="2941022"/>
            <a:ext cx="2139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Advisors:</a:t>
            </a:r>
          </a:p>
        </p:txBody>
      </p:sp>
      <p:pic>
        <p:nvPicPr>
          <p:cNvPr id="17" name="Picture Placeholder 16" descr="A person standing in front of a metal structure&#10;&#10;Description automatically generated">
            <a:extLst>
              <a:ext uri="{FF2B5EF4-FFF2-40B4-BE49-F238E27FC236}">
                <a16:creationId xmlns:a16="http://schemas.microsoft.com/office/drawing/2014/main" id="{8C041A62-0DB2-2450-4365-204A32ED5B2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/>
          <a:srcRect l="32245" t="42187" r="28163" b="10795"/>
          <a:stretch/>
        </p:blipFill>
        <p:spPr>
          <a:xfrm>
            <a:off x="3118701" y="3405360"/>
            <a:ext cx="1392609" cy="2086201"/>
          </a:xfrm>
          <a:ln w="12700">
            <a:solidFill>
              <a:schemeClr val="tx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47FC6BA-19FC-F466-DE5B-C1B4D7B44D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8CF816-A73F-27E7-E26E-BFA9EB0381A4}"/>
              </a:ext>
            </a:extLst>
          </p:cNvPr>
          <p:cNvSpPr/>
          <p:nvPr/>
        </p:nvSpPr>
        <p:spPr>
          <a:xfrm>
            <a:off x="457200" y="1714605"/>
            <a:ext cx="9753600" cy="4346575"/>
          </a:xfrm>
          <a:prstGeom prst="rect">
            <a:avLst/>
          </a:prstGeom>
          <a:noFill/>
        </p:spPr>
        <p:txBody>
          <a:bodyPr/>
          <a:lstStyle/>
          <a:p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D62783-0CBF-0B39-21E0-CB1FE0E75C3A}"/>
              </a:ext>
            </a:extLst>
          </p:cNvPr>
          <p:cNvSpPr/>
          <p:nvPr/>
        </p:nvSpPr>
        <p:spPr>
          <a:xfrm>
            <a:off x="1748168" y="1714605"/>
            <a:ext cx="7038022" cy="18890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5245" tIns="106681" rIns="199136" bIns="106681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NASA-MSFC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800" kern="12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616FC84-E49D-62F3-E10A-EAC8C6B0A485}"/>
              </a:ext>
            </a:extLst>
          </p:cNvPr>
          <p:cNvSpPr/>
          <p:nvPr/>
        </p:nvSpPr>
        <p:spPr>
          <a:xfrm>
            <a:off x="803669" y="1714606"/>
            <a:ext cx="1888998" cy="1888998"/>
          </a:xfrm>
          <a:prstGeom prst="ellipse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</a:extLst>
            </a:blip>
            <a:srcRect/>
            <a:stretch>
              <a:fillRect l="-4302" r="-15698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F9CDFA-F43B-4200-EAF2-6A343E69C3D1}"/>
              </a:ext>
            </a:extLst>
          </p:cNvPr>
          <p:cNvSpPr/>
          <p:nvPr/>
        </p:nvSpPr>
        <p:spPr>
          <a:xfrm>
            <a:off x="1748167" y="4167483"/>
            <a:ext cx="7038023" cy="1888999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-8871742"/>
              <a:satOff val="-63435"/>
              <a:lumOff val="4118"/>
              <a:alphaOff val="0"/>
            </a:schemeClr>
          </a:fillRef>
          <a:effectRef idx="1">
            <a:schemeClr val="accent2">
              <a:hueOff val="-8871742"/>
              <a:satOff val="-63435"/>
              <a:lumOff val="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05245" tIns="106681" rIns="199136" bIns="106680" numCol="1" spcCol="1270" anchor="t" anchorCtr="0">
            <a:noAutofit/>
          </a:bodyPr>
          <a:lstStyle/>
          <a:p>
            <a:pPr marL="0" lvl="0" indent="0" algn="l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kern="1200"/>
              <a:t>FAMU-FSU College of Engineering</a:t>
            </a:r>
          </a:p>
          <a:p>
            <a:pPr marL="285750" lvl="1" indent="-285750" algn="l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en-US" sz="2800" kern="12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01B326E-F12A-8EDE-D7F9-FAD756674E21}"/>
              </a:ext>
            </a:extLst>
          </p:cNvPr>
          <p:cNvSpPr/>
          <p:nvPr/>
        </p:nvSpPr>
        <p:spPr>
          <a:xfrm>
            <a:off x="830908" y="4167484"/>
            <a:ext cx="1888998" cy="1888998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-9634493"/>
              <a:satOff val="-30411"/>
              <a:lumOff val="-276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9D8B-AE01-B977-EA0C-6BC4993A9BE8}"/>
              </a:ext>
            </a:extLst>
          </p:cNvPr>
          <p:cNvSpPr txBox="1"/>
          <p:nvPr/>
        </p:nvSpPr>
        <p:spPr>
          <a:xfrm>
            <a:off x="5280991" y="4716839"/>
            <a:ext cx="2462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Elias </a:t>
            </a:r>
            <a:r>
              <a:rPr lang="en-US" err="1">
                <a:solidFill>
                  <a:schemeClr val="bg1"/>
                </a:solidFill>
              </a:rPr>
              <a:t>Hasse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Tripp </a:t>
            </a:r>
            <a:r>
              <a:rPr lang="en-US" err="1">
                <a:solidFill>
                  <a:schemeClr val="bg1"/>
                </a:solidFill>
              </a:rPr>
              <a:t>Lappalainen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Jacob Schmitt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CBA1A3-B8A0-C597-29A1-9BFDE4674E21}"/>
              </a:ext>
            </a:extLst>
          </p:cNvPr>
          <p:cNvSpPr txBox="1"/>
          <p:nvPr/>
        </p:nvSpPr>
        <p:spPr>
          <a:xfrm>
            <a:off x="2983442" y="4716839"/>
            <a:ext cx="4095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Dr. </a:t>
            </a:r>
            <a:r>
              <a:rPr lang="en-US" err="1">
                <a:solidFill>
                  <a:schemeClr val="bg1"/>
                </a:solidFill>
              </a:rPr>
              <a:t>McConomy</a:t>
            </a: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Dr. Berger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E89DF-F566-A7FA-C0D1-06B9AFD88103}"/>
              </a:ext>
            </a:extLst>
          </p:cNvPr>
          <p:cNvSpPr txBox="1"/>
          <p:nvPr/>
        </p:nvSpPr>
        <p:spPr>
          <a:xfrm>
            <a:off x="2983442" y="2226323"/>
            <a:ext cx="3297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Ebony Bland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Nicole Vaughn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/>
                </a:solidFill>
              </a:rPr>
              <a:t>Christopher Burnside</a:t>
            </a:r>
          </a:p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1782F8-876C-2B7D-FA7F-2ECD35F38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7812661-88D4-5462-7EA9-49BF7AC6F1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2839989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920B7-7B18-F699-A060-666B34DFE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08638D8-E552-58F9-97D2-327ACF39B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7D395-8D23-4DDD-934E-799B6382F27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Ryan </a:t>
            </a:r>
            <a:r>
              <a:rPr lang="en-US" err="1"/>
              <a:t>Kaczmarczyk</a:t>
            </a:r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21CB32-758F-0405-C7B8-79507BD6F4F9}"/>
              </a:ext>
            </a:extLst>
          </p:cNvPr>
          <p:cNvSpPr/>
          <p:nvPr/>
        </p:nvSpPr>
        <p:spPr>
          <a:xfrm>
            <a:off x="8354326" y="3636153"/>
            <a:ext cx="1638056" cy="93836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B546028-CAF4-0B07-D5DB-90C46EA82AD4}"/>
              </a:ext>
            </a:extLst>
          </p:cNvPr>
          <p:cNvGrpSpPr/>
          <p:nvPr/>
        </p:nvGrpSpPr>
        <p:grpSpPr>
          <a:xfrm>
            <a:off x="989510" y="4050208"/>
            <a:ext cx="1436768" cy="2562729"/>
            <a:chOff x="41214" y="4657844"/>
            <a:chExt cx="1259457" cy="2199675"/>
          </a:xfrm>
        </p:grpSpPr>
        <p:sp>
          <p:nvSpPr>
            <p:cNvPr id="17" name="Rectangle: Top Corners Rounded 16">
              <a:extLst>
                <a:ext uri="{FF2B5EF4-FFF2-40B4-BE49-F238E27FC236}">
                  <a16:creationId xmlns:a16="http://schemas.microsoft.com/office/drawing/2014/main" id="{A177E79C-D8AD-E3AB-1590-9809B418C311}"/>
                </a:ext>
              </a:extLst>
            </p:cNvPr>
            <p:cNvSpPr/>
            <p:nvPr/>
          </p:nvSpPr>
          <p:spPr>
            <a:xfrm>
              <a:off x="41214" y="5435118"/>
              <a:ext cx="1259457" cy="142240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F19E291A-6468-7991-B1AF-F256ECC96F07}"/>
                </a:ext>
              </a:extLst>
            </p:cNvPr>
            <p:cNvSpPr/>
            <p:nvPr/>
          </p:nvSpPr>
          <p:spPr>
            <a:xfrm>
              <a:off x="212845" y="4887882"/>
              <a:ext cx="914400" cy="727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A6C446-0315-B58D-4A88-169D10082AAC}"/>
                </a:ext>
              </a:extLst>
            </p:cNvPr>
            <p:cNvSpPr/>
            <p:nvPr/>
          </p:nvSpPr>
          <p:spPr>
            <a:xfrm>
              <a:off x="212844" y="4657844"/>
              <a:ext cx="914400" cy="8664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17E4310-6C25-3044-AB8F-86D1A174ADE7}"/>
              </a:ext>
            </a:extLst>
          </p:cNvPr>
          <p:cNvGrpSpPr/>
          <p:nvPr/>
        </p:nvGrpSpPr>
        <p:grpSpPr>
          <a:xfrm>
            <a:off x="84170" y="4224032"/>
            <a:ext cx="1436768" cy="2562729"/>
            <a:chOff x="41214" y="4657844"/>
            <a:chExt cx="1259457" cy="2199675"/>
          </a:xfrm>
        </p:grpSpPr>
        <p:sp>
          <p:nvSpPr>
            <p:cNvPr id="26" name="Rectangle: Top Corners Rounded 25">
              <a:extLst>
                <a:ext uri="{FF2B5EF4-FFF2-40B4-BE49-F238E27FC236}">
                  <a16:creationId xmlns:a16="http://schemas.microsoft.com/office/drawing/2014/main" id="{3EB8E838-0DC6-1BEC-80DD-65621D53EC0C}"/>
                </a:ext>
              </a:extLst>
            </p:cNvPr>
            <p:cNvSpPr/>
            <p:nvPr/>
          </p:nvSpPr>
          <p:spPr>
            <a:xfrm>
              <a:off x="41214" y="5435118"/>
              <a:ext cx="1259457" cy="142240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3833667-4A19-5E7F-23E9-C65E39396D7C}"/>
                </a:ext>
              </a:extLst>
            </p:cNvPr>
            <p:cNvSpPr/>
            <p:nvPr/>
          </p:nvSpPr>
          <p:spPr>
            <a:xfrm>
              <a:off x="212845" y="4887882"/>
              <a:ext cx="914400" cy="727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4C476DA-C0CA-EC3A-63E4-BA96B9E39963}"/>
                </a:ext>
              </a:extLst>
            </p:cNvPr>
            <p:cNvSpPr/>
            <p:nvPr/>
          </p:nvSpPr>
          <p:spPr>
            <a:xfrm>
              <a:off x="212844" y="4657844"/>
              <a:ext cx="914400" cy="8664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B800C23-0387-D709-CE13-BF0DE25E11C2}"/>
              </a:ext>
            </a:extLst>
          </p:cNvPr>
          <p:cNvGrpSpPr/>
          <p:nvPr/>
        </p:nvGrpSpPr>
        <p:grpSpPr>
          <a:xfrm>
            <a:off x="1903909" y="4224032"/>
            <a:ext cx="1436768" cy="2562729"/>
            <a:chOff x="41214" y="4657844"/>
            <a:chExt cx="1259457" cy="2199675"/>
          </a:xfrm>
        </p:grpSpPr>
        <p:sp>
          <p:nvSpPr>
            <p:cNvPr id="30" name="Rectangle: Top Corners Rounded 29">
              <a:extLst>
                <a:ext uri="{FF2B5EF4-FFF2-40B4-BE49-F238E27FC236}">
                  <a16:creationId xmlns:a16="http://schemas.microsoft.com/office/drawing/2014/main" id="{2C5C36B0-6004-8A7A-D25C-B47C9990C976}"/>
                </a:ext>
              </a:extLst>
            </p:cNvPr>
            <p:cNvSpPr/>
            <p:nvPr/>
          </p:nvSpPr>
          <p:spPr>
            <a:xfrm>
              <a:off x="41214" y="5435118"/>
              <a:ext cx="1259457" cy="1422401"/>
            </a:xfrm>
            <a:prstGeom prst="round2Same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32ADBDB-ED64-31D3-4B91-6EAEF3F767ED}"/>
                </a:ext>
              </a:extLst>
            </p:cNvPr>
            <p:cNvSpPr/>
            <p:nvPr/>
          </p:nvSpPr>
          <p:spPr>
            <a:xfrm>
              <a:off x="212845" y="4887882"/>
              <a:ext cx="914400" cy="7274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066BC9D-FE1A-1092-8C0B-409025E42629}"/>
                </a:ext>
              </a:extLst>
            </p:cNvPr>
            <p:cNvSpPr/>
            <p:nvPr/>
          </p:nvSpPr>
          <p:spPr>
            <a:xfrm>
              <a:off x="212844" y="4657844"/>
              <a:ext cx="914400" cy="86647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5DDD33-0326-4AFC-64EB-2C69C0887B4B}"/>
              </a:ext>
            </a:extLst>
          </p:cNvPr>
          <p:cNvGrpSpPr/>
          <p:nvPr/>
        </p:nvGrpSpPr>
        <p:grpSpPr>
          <a:xfrm>
            <a:off x="8665889" y="3262585"/>
            <a:ext cx="1963946" cy="3522391"/>
            <a:chOff x="8705968" y="3335127"/>
            <a:chExt cx="1963946" cy="3522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2FB07D7-D97C-97F4-8A9A-85CCE7B9469C}"/>
                </a:ext>
              </a:extLst>
            </p:cNvPr>
            <p:cNvGrpSpPr/>
            <p:nvPr/>
          </p:nvGrpSpPr>
          <p:grpSpPr>
            <a:xfrm>
              <a:off x="8705968" y="3335127"/>
              <a:ext cx="1963946" cy="3522391"/>
              <a:chOff x="41214" y="4657844"/>
              <a:chExt cx="1259457" cy="2199675"/>
            </a:xfrm>
          </p:grpSpPr>
          <p:sp>
            <p:nvSpPr>
              <p:cNvPr id="38" name="Rectangle: Top Corners Rounded 37">
                <a:extLst>
                  <a:ext uri="{FF2B5EF4-FFF2-40B4-BE49-F238E27FC236}">
                    <a16:creationId xmlns:a16="http://schemas.microsoft.com/office/drawing/2014/main" id="{B358A2D0-A0DB-B664-6D3D-93FC28080CAD}"/>
                  </a:ext>
                </a:extLst>
              </p:cNvPr>
              <p:cNvSpPr/>
              <p:nvPr/>
            </p:nvSpPr>
            <p:spPr>
              <a:xfrm>
                <a:off x="41214" y="5435118"/>
                <a:ext cx="1259457" cy="1422401"/>
              </a:xfrm>
              <a:prstGeom prst="round2Same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93CB368-BB5C-95E7-C5C6-E1D033A8FF5D}"/>
                  </a:ext>
                </a:extLst>
              </p:cNvPr>
              <p:cNvSpPr/>
              <p:nvPr/>
            </p:nvSpPr>
            <p:spPr>
              <a:xfrm>
                <a:off x="212845" y="4887882"/>
                <a:ext cx="914400" cy="72749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FE30C459-458A-195F-22BC-54723EBF0E34}"/>
                  </a:ext>
                </a:extLst>
              </p:cNvPr>
              <p:cNvSpPr/>
              <p:nvPr/>
            </p:nvSpPr>
            <p:spPr>
              <a:xfrm>
                <a:off x="212844" y="4657844"/>
                <a:ext cx="914400" cy="86647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41" descr="A logo with a red and white circle&#10;&#10;Description automatically generated">
              <a:extLst>
                <a:ext uri="{FF2B5EF4-FFF2-40B4-BE49-F238E27FC236}">
                  <a16:creationId xmlns:a16="http://schemas.microsoft.com/office/drawing/2014/main" id="{8582605B-E075-265D-F3D2-A04DA3BFA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00997" y="3523742"/>
              <a:ext cx="1171767" cy="96027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4B7BE7A-8DBA-B462-9ED9-EE75DB19D3C8}"/>
              </a:ext>
            </a:extLst>
          </p:cNvPr>
          <p:cNvGrpSpPr/>
          <p:nvPr/>
        </p:nvGrpSpPr>
        <p:grpSpPr>
          <a:xfrm>
            <a:off x="97770" y="2575154"/>
            <a:ext cx="3534972" cy="1287104"/>
            <a:chOff x="319178" y="2961012"/>
            <a:chExt cx="3534972" cy="128710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2A91D14-A688-0329-347E-06981BC60232}"/>
                </a:ext>
              </a:extLst>
            </p:cNvPr>
            <p:cNvGrpSpPr/>
            <p:nvPr/>
          </p:nvGrpSpPr>
          <p:grpSpPr>
            <a:xfrm>
              <a:off x="319178" y="2961012"/>
              <a:ext cx="3534972" cy="1287104"/>
              <a:chOff x="458159" y="2460631"/>
              <a:chExt cx="3328897" cy="723560"/>
            </a:xfrm>
          </p:grpSpPr>
          <p:sp>
            <p:nvSpPr>
              <p:cNvPr id="43" name="Speech Bubble: Rectangle 42">
                <a:extLst>
                  <a:ext uri="{FF2B5EF4-FFF2-40B4-BE49-F238E27FC236}">
                    <a16:creationId xmlns:a16="http://schemas.microsoft.com/office/drawing/2014/main" id="{BD9F49B7-97EC-4048-9B80-57E1C8449CE1}"/>
                  </a:ext>
                </a:extLst>
              </p:cNvPr>
              <p:cNvSpPr/>
              <p:nvPr/>
            </p:nvSpPr>
            <p:spPr>
              <a:xfrm>
                <a:off x="458159" y="2461318"/>
                <a:ext cx="1245080" cy="722873"/>
              </a:xfrm>
              <a:prstGeom prst="wedgeRect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5037B89-E11B-AA32-E680-801726FBD7E4}"/>
                  </a:ext>
                </a:extLst>
              </p:cNvPr>
              <p:cNvSpPr/>
              <p:nvPr/>
            </p:nvSpPr>
            <p:spPr>
              <a:xfrm>
                <a:off x="1698505" y="2460631"/>
                <a:ext cx="2088551" cy="7228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79CE67A-0A87-A2B6-C0DE-615763C9EC99}"/>
                </a:ext>
              </a:extLst>
            </p:cNvPr>
            <p:cNvSpPr txBox="1"/>
            <p:nvPr/>
          </p:nvSpPr>
          <p:spPr>
            <a:xfrm>
              <a:off x="447615" y="3248804"/>
              <a:ext cx="32766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/>
                </a:rPr>
                <a:t>What is the typical testing setup of the thrust chamber?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171930D-FB4B-83D4-C424-EE0FDDD65052}"/>
              </a:ext>
            </a:extLst>
          </p:cNvPr>
          <p:cNvGrpSpPr/>
          <p:nvPr/>
        </p:nvGrpSpPr>
        <p:grpSpPr>
          <a:xfrm>
            <a:off x="6958599" y="661027"/>
            <a:ext cx="3673990" cy="1969795"/>
            <a:chOff x="6886678" y="662184"/>
            <a:chExt cx="3673990" cy="1969795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7C399FEE-4CF3-D18D-4504-13AAFBB2FB53}"/>
                </a:ext>
              </a:extLst>
            </p:cNvPr>
            <p:cNvSpPr/>
            <p:nvPr/>
          </p:nvSpPr>
          <p:spPr>
            <a:xfrm flipH="1">
              <a:off x="6886678" y="662184"/>
              <a:ext cx="3638579" cy="1969795"/>
            </a:xfrm>
            <a:prstGeom prst="wedgeEllipseCallout">
              <a:avLst>
                <a:gd name="adj1" fmla="val -20213"/>
                <a:gd name="adj2" fmla="val 8102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4774614-A27D-8C2B-281E-479B5F0C88FE}"/>
                </a:ext>
              </a:extLst>
            </p:cNvPr>
            <p:cNvSpPr txBox="1"/>
            <p:nvPr/>
          </p:nvSpPr>
          <p:spPr>
            <a:xfrm>
              <a:off x="7160813" y="1017575"/>
              <a:ext cx="33998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Testing occurs in a vacuum chamber, and it is mounted in this chamber and measured using a thrust sensor to gauge force.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48CAA5-C64A-16A2-3DFC-C939E686F21C}"/>
              </a:ext>
            </a:extLst>
          </p:cNvPr>
          <p:cNvGrpSpPr/>
          <p:nvPr/>
        </p:nvGrpSpPr>
        <p:grpSpPr>
          <a:xfrm>
            <a:off x="3191868" y="1720964"/>
            <a:ext cx="4370185" cy="4759062"/>
            <a:chOff x="3169293" y="1699002"/>
            <a:chExt cx="4370185" cy="4759062"/>
          </a:xfrm>
        </p:grpSpPr>
        <p:pic>
          <p:nvPicPr>
            <p:cNvPr id="1026" name="Picture 2" descr="Blank Sheet Of Paper Clip Art">
              <a:extLst>
                <a:ext uri="{FF2B5EF4-FFF2-40B4-BE49-F238E27FC236}">
                  <a16:creationId xmlns:a16="http://schemas.microsoft.com/office/drawing/2014/main" id="{20E5D4F9-C7B2-55B6-8DD0-044B9C65D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16" b="94694" l="10000" r="90000">
                          <a14:foregroundMark x1="34444" y1="45204" x2="47222" y2="35714"/>
                          <a14:foregroundMark x1="47222" y1="35714" x2="51556" y2="24184"/>
                          <a14:foregroundMark x1="51556" y1="24184" x2="41667" y2="10000"/>
                          <a14:foregroundMark x1="41667" y1="10000" x2="27222" y2="11939"/>
                          <a14:foregroundMark x1="27222" y1="11939" x2="21556" y2="67653"/>
                          <a14:foregroundMark x1="17333" y1="77653" x2="17444" y2="94286"/>
                          <a14:foregroundMark x1="17444" y1="94286" x2="25222" y2="97041"/>
                          <a14:foregroundMark x1="25222" y1="97041" x2="41778" y2="96633"/>
                          <a14:foregroundMark x1="41778" y1="96633" x2="52667" y2="96837"/>
                          <a14:foregroundMark x1="52667" y1="96837" x2="62444" y2="96837"/>
                          <a14:foregroundMark x1="62444" y1="96837" x2="71111" y2="96837"/>
                          <a14:foregroundMark x1="71111" y1="96837" x2="80889" y2="96327"/>
                          <a14:foregroundMark x1="80889" y1="96327" x2="82333" y2="4796"/>
                          <a14:foregroundMark x1="82333" y1="4796" x2="74889" y2="2143"/>
                          <a14:foregroundMark x1="74889" y1="2143" x2="22333" y2="3980"/>
                          <a14:foregroundMark x1="22333" y1="3980" x2="17556" y2="10510"/>
                          <a14:foregroundMark x1="17556" y1="10510" x2="17667" y2="78673"/>
                          <a14:foregroundMark x1="17556" y1="92959" x2="25889" y2="98061"/>
                          <a14:foregroundMark x1="25889" y1="98061" x2="34222" y2="96939"/>
                          <a14:foregroundMark x1="34222" y1="96939" x2="42444" y2="97143"/>
                          <a14:foregroundMark x1="42444" y1="97143" x2="66667" y2="96633"/>
                          <a14:foregroundMark x1="66667" y1="96633" x2="75000" y2="96837"/>
                          <a14:foregroundMark x1="75000" y1="96837" x2="82222" y2="94694"/>
                          <a14:foregroundMark x1="82222" y1="94694" x2="79333" y2="91939"/>
                          <a14:foregroundMark x1="39111" y1="918" x2="39222" y2="816"/>
                          <a14:foregroundMark x1="23000" y1="29694" x2="23000" y2="29694"/>
                          <a14:foregroundMark x1="22889" y1="714" x2="21111" y2="2245"/>
                          <a14:foregroundMark x1="44111" y1="4388" x2="73222" y2="3163"/>
                          <a14:foregroundMark x1="73222" y1="3163" x2="81333" y2="12959"/>
                          <a14:foregroundMark x1="81333" y1="12959" x2="81222" y2="52959"/>
                          <a14:foregroundMark x1="81222" y1="52959" x2="60333" y2="58163"/>
                          <a14:foregroundMark x1="60333" y1="58163" x2="43889" y2="40816"/>
                          <a14:foregroundMark x1="43889" y1="40816" x2="43778" y2="5408"/>
                          <a14:foregroundMark x1="28778" y1="1224" x2="28778" y2="1224"/>
                          <a14:foregroundMark x1="28778" y1="714" x2="28889" y2="10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9293" y="1699002"/>
              <a:ext cx="4370185" cy="4759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402F3D-E773-B1D8-2A57-86885552608D}"/>
                </a:ext>
              </a:extLst>
            </p:cNvPr>
            <p:cNvSpPr txBox="1"/>
            <p:nvPr/>
          </p:nvSpPr>
          <p:spPr>
            <a:xfrm>
              <a:off x="3977886" y="2048275"/>
              <a:ext cx="31850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>
                  <a:solidFill>
                    <a:schemeClr val="bg2"/>
                  </a:solidFill>
                </a:rPr>
                <a:t>Interpreted Needs:</a:t>
              </a:r>
            </a:p>
            <a:p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08B799-D9C8-6BFA-377C-8C6AE73745CB}"/>
              </a:ext>
            </a:extLst>
          </p:cNvPr>
          <p:cNvSpPr txBox="1"/>
          <p:nvPr/>
        </p:nvSpPr>
        <p:spPr>
          <a:xfrm>
            <a:off x="4049230" y="2400844"/>
            <a:ext cx="246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Thrust stand needs to withstand vacuum conditions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ED58D3-487A-0206-0F89-B89C82B9FD79}"/>
              </a:ext>
            </a:extLst>
          </p:cNvPr>
          <p:cNvGrpSpPr/>
          <p:nvPr/>
        </p:nvGrpSpPr>
        <p:grpSpPr>
          <a:xfrm>
            <a:off x="107079" y="2562082"/>
            <a:ext cx="3534972" cy="1287106"/>
            <a:chOff x="319178" y="2961013"/>
            <a:chExt cx="3534972" cy="128710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93BC68F-2E5E-321F-7E38-74F0AB0654DF}"/>
                </a:ext>
              </a:extLst>
            </p:cNvPr>
            <p:cNvGrpSpPr/>
            <p:nvPr/>
          </p:nvGrpSpPr>
          <p:grpSpPr>
            <a:xfrm>
              <a:off x="319178" y="2961013"/>
              <a:ext cx="3534972" cy="1287106"/>
              <a:chOff x="458159" y="2460631"/>
              <a:chExt cx="3328897" cy="723561"/>
            </a:xfrm>
          </p:grpSpPr>
          <p:sp>
            <p:nvSpPr>
              <p:cNvPr id="15" name="Speech Bubble: Rectangle 14">
                <a:extLst>
                  <a:ext uri="{FF2B5EF4-FFF2-40B4-BE49-F238E27FC236}">
                    <a16:creationId xmlns:a16="http://schemas.microsoft.com/office/drawing/2014/main" id="{30CD2B20-2CE0-E9B4-C37E-7A70C99BCD42}"/>
                  </a:ext>
                </a:extLst>
              </p:cNvPr>
              <p:cNvSpPr/>
              <p:nvPr/>
            </p:nvSpPr>
            <p:spPr>
              <a:xfrm>
                <a:off x="458159" y="2461319"/>
                <a:ext cx="1245080" cy="722873"/>
              </a:xfrm>
              <a:prstGeom prst="wedgeRect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7C9001B-985A-54DE-DCB0-BD90B67C9724}"/>
                  </a:ext>
                </a:extLst>
              </p:cNvPr>
              <p:cNvSpPr/>
              <p:nvPr/>
            </p:nvSpPr>
            <p:spPr>
              <a:xfrm>
                <a:off x="1698505" y="2460631"/>
                <a:ext cx="2088551" cy="7228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81F035-A3E1-8A57-3C79-E37B8F4EB98F}"/>
                </a:ext>
              </a:extLst>
            </p:cNvPr>
            <p:cNvSpPr txBox="1"/>
            <p:nvPr/>
          </p:nvSpPr>
          <p:spPr>
            <a:xfrm>
              <a:off x="447615" y="3248804"/>
              <a:ext cx="32766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/>
                </a:rPr>
                <a:t>What improvement can be made over current designs?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E26955-3B25-66A6-7303-5F2143CF7797}"/>
              </a:ext>
            </a:extLst>
          </p:cNvPr>
          <p:cNvGrpSpPr/>
          <p:nvPr/>
        </p:nvGrpSpPr>
        <p:grpSpPr>
          <a:xfrm>
            <a:off x="6968527" y="688481"/>
            <a:ext cx="3652356" cy="1969795"/>
            <a:chOff x="6886678" y="662184"/>
            <a:chExt cx="3652356" cy="1969795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F4ABDC5A-87A4-17F6-8A1F-E21582FBF667}"/>
                </a:ext>
              </a:extLst>
            </p:cNvPr>
            <p:cNvSpPr/>
            <p:nvPr/>
          </p:nvSpPr>
          <p:spPr>
            <a:xfrm flipH="1">
              <a:off x="6886678" y="662184"/>
              <a:ext cx="3638579" cy="1969795"/>
            </a:xfrm>
            <a:prstGeom prst="wedgeEllipseCallout">
              <a:avLst>
                <a:gd name="adj1" fmla="val -20213"/>
                <a:gd name="adj2" fmla="val 8102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68DF77-FA89-B0A4-322D-11C8FC3D48AE}"/>
                </a:ext>
              </a:extLst>
            </p:cNvPr>
            <p:cNvSpPr txBox="1"/>
            <p:nvPr/>
          </p:nvSpPr>
          <p:spPr>
            <a:xfrm>
              <a:off x="7034735" y="1167706"/>
              <a:ext cx="3504299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Right now, the thrust stand is too heavy, isn’t as accurate as we would like, and is hard to clean.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EDFA165-A64E-3BE5-63DB-A081AF0A5BED}"/>
              </a:ext>
            </a:extLst>
          </p:cNvPr>
          <p:cNvSpPr txBox="1"/>
          <p:nvPr/>
        </p:nvSpPr>
        <p:spPr>
          <a:xfrm>
            <a:off x="4039921" y="2876409"/>
            <a:ext cx="246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Thrust stand should be able to be carried by one person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28B1F0-6211-2E2A-D5D5-9FBF9D52F6C2}"/>
              </a:ext>
            </a:extLst>
          </p:cNvPr>
          <p:cNvSpPr txBox="1"/>
          <p:nvPr/>
        </p:nvSpPr>
        <p:spPr>
          <a:xfrm>
            <a:off x="4053008" y="3341072"/>
            <a:ext cx="246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The thrust stand needs to be easy to clean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BADA72-2CB3-787E-6C6D-353C241AB76D}"/>
              </a:ext>
            </a:extLst>
          </p:cNvPr>
          <p:cNvSpPr txBox="1"/>
          <p:nvPr/>
        </p:nvSpPr>
        <p:spPr>
          <a:xfrm>
            <a:off x="4007547" y="3816637"/>
            <a:ext cx="2652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Provide accurate measurements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D96C9FC-5298-3BD5-174F-08E68997D907}"/>
              </a:ext>
            </a:extLst>
          </p:cNvPr>
          <p:cNvGrpSpPr/>
          <p:nvPr/>
        </p:nvGrpSpPr>
        <p:grpSpPr>
          <a:xfrm>
            <a:off x="105557" y="2587505"/>
            <a:ext cx="3534972" cy="1287106"/>
            <a:chOff x="319178" y="2961013"/>
            <a:chExt cx="3534972" cy="128710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3F40B79-66F0-0EFF-BDFA-6AFC88015393}"/>
                </a:ext>
              </a:extLst>
            </p:cNvPr>
            <p:cNvGrpSpPr/>
            <p:nvPr/>
          </p:nvGrpSpPr>
          <p:grpSpPr>
            <a:xfrm>
              <a:off x="319178" y="2961013"/>
              <a:ext cx="3534972" cy="1287106"/>
              <a:chOff x="458159" y="2460631"/>
              <a:chExt cx="3328897" cy="723561"/>
            </a:xfrm>
          </p:grpSpPr>
          <p:sp>
            <p:nvSpPr>
              <p:cNvPr id="50" name="Speech Bubble: Rectangle 49">
                <a:extLst>
                  <a:ext uri="{FF2B5EF4-FFF2-40B4-BE49-F238E27FC236}">
                    <a16:creationId xmlns:a16="http://schemas.microsoft.com/office/drawing/2014/main" id="{E9A81EE3-F9F8-0909-FD90-8B9C877570E0}"/>
                  </a:ext>
                </a:extLst>
              </p:cNvPr>
              <p:cNvSpPr/>
              <p:nvPr/>
            </p:nvSpPr>
            <p:spPr>
              <a:xfrm>
                <a:off x="458159" y="2461319"/>
                <a:ext cx="1245080" cy="722873"/>
              </a:xfrm>
              <a:prstGeom prst="wedgeRect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7539A2E0-7236-9652-0E4C-6EDBE23AD47F}"/>
                  </a:ext>
                </a:extLst>
              </p:cNvPr>
              <p:cNvSpPr/>
              <p:nvPr/>
            </p:nvSpPr>
            <p:spPr>
              <a:xfrm>
                <a:off x="1698505" y="2460631"/>
                <a:ext cx="2088551" cy="7228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AB63F1C-2ACA-06B0-CD75-C8609BF20FA2}"/>
                </a:ext>
              </a:extLst>
            </p:cNvPr>
            <p:cNvSpPr txBox="1"/>
            <p:nvPr/>
          </p:nvSpPr>
          <p:spPr>
            <a:xfrm>
              <a:off x="447615" y="3248804"/>
              <a:ext cx="32766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/>
                </a:rPr>
                <a:t>Are there any size constraints?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1083429-5FAD-CE97-3F0B-C800472C8AA5}"/>
              </a:ext>
            </a:extLst>
          </p:cNvPr>
          <p:cNvGrpSpPr/>
          <p:nvPr/>
        </p:nvGrpSpPr>
        <p:grpSpPr>
          <a:xfrm>
            <a:off x="6964678" y="678859"/>
            <a:ext cx="3804262" cy="1969795"/>
            <a:chOff x="6886678" y="662184"/>
            <a:chExt cx="3804262" cy="1969795"/>
          </a:xfrm>
        </p:grpSpPr>
        <p:sp>
          <p:nvSpPr>
            <p:cNvPr id="53" name="Speech Bubble: Oval 52">
              <a:extLst>
                <a:ext uri="{FF2B5EF4-FFF2-40B4-BE49-F238E27FC236}">
                  <a16:creationId xmlns:a16="http://schemas.microsoft.com/office/drawing/2014/main" id="{1519EB23-DEA6-68AE-DC90-382A073CBDE3}"/>
                </a:ext>
              </a:extLst>
            </p:cNvPr>
            <p:cNvSpPr/>
            <p:nvPr/>
          </p:nvSpPr>
          <p:spPr>
            <a:xfrm flipH="1">
              <a:off x="6886678" y="662184"/>
              <a:ext cx="3638579" cy="1969795"/>
            </a:xfrm>
            <a:prstGeom prst="wedgeEllipseCallout">
              <a:avLst>
                <a:gd name="adj1" fmla="val -20213"/>
                <a:gd name="adj2" fmla="val 8102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E82EB0-6905-5919-1A46-C018B4123620}"/>
                </a:ext>
              </a:extLst>
            </p:cNvPr>
            <p:cNvSpPr txBox="1"/>
            <p:nvPr/>
          </p:nvSpPr>
          <p:spPr>
            <a:xfrm>
              <a:off x="7186641" y="1195881"/>
              <a:ext cx="3504299" cy="9233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Yes, the vacuum chamber is a constraint, with a volume of 	     12”L x 18”W x 12”H inside.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32CA0855-299A-A45E-A1CD-557F73556314}"/>
              </a:ext>
            </a:extLst>
          </p:cNvPr>
          <p:cNvSpPr txBox="1"/>
          <p:nvPr/>
        </p:nvSpPr>
        <p:spPr>
          <a:xfrm>
            <a:off x="4007547" y="4124727"/>
            <a:ext cx="26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Thrust stand can be no bigger than 12” x 18” x 12”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5FE4A74-9F5C-474A-C1D1-765C89881D16}"/>
              </a:ext>
            </a:extLst>
          </p:cNvPr>
          <p:cNvGrpSpPr/>
          <p:nvPr/>
        </p:nvGrpSpPr>
        <p:grpSpPr>
          <a:xfrm>
            <a:off x="113579" y="2573928"/>
            <a:ext cx="3534972" cy="1287106"/>
            <a:chOff x="319178" y="2961013"/>
            <a:chExt cx="3534972" cy="128710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7CEDC69-9D33-866A-6E2C-2E2DE20FB6DC}"/>
                </a:ext>
              </a:extLst>
            </p:cNvPr>
            <p:cNvGrpSpPr/>
            <p:nvPr/>
          </p:nvGrpSpPr>
          <p:grpSpPr>
            <a:xfrm>
              <a:off x="319178" y="2961013"/>
              <a:ext cx="3534972" cy="1287106"/>
              <a:chOff x="458159" y="2460631"/>
              <a:chExt cx="3328897" cy="723561"/>
            </a:xfrm>
          </p:grpSpPr>
          <p:sp>
            <p:nvSpPr>
              <p:cNvPr id="61" name="Speech Bubble: Rectangle 60">
                <a:extLst>
                  <a:ext uri="{FF2B5EF4-FFF2-40B4-BE49-F238E27FC236}">
                    <a16:creationId xmlns:a16="http://schemas.microsoft.com/office/drawing/2014/main" id="{8D8E98E7-3EF3-5AF0-165D-97998097C6F2}"/>
                  </a:ext>
                </a:extLst>
              </p:cNvPr>
              <p:cNvSpPr/>
              <p:nvPr/>
            </p:nvSpPr>
            <p:spPr>
              <a:xfrm>
                <a:off x="458159" y="2461319"/>
                <a:ext cx="1245080" cy="722873"/>
              </a:xfrm>
              <a:prstGeom prst="wedgeRect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A620702E-258A-4924-A1A3-9BFBD2BEFCDD}"/>
                  </a:ext>
                </a:extLst>
              </p:cNvPr>
              <p:cNvSpPr/>
              <p:nvPr/>
            </p:nvSpPr>
            <p:spPr>
              <a:xfrm>
                <a:off x="1698505" y="2460631"/>
                <a:ext cx="2088551" cy="7228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577560F-128E-51A7-9F34-F058A2DB3D8B}"/>
                </a:ext>
              </a:extLst>
            </p:cNvPr>
            <p:cNvSpPr txBox="1"/>
            <p:nvPr/>
          </p:nvSpPr>
          <p:spPr>
            <a:xfrm>
              <a:off x="447615" y="3248804"/>
              <a:ext cx="32766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/>
                </a:rPr>
                <a:t>How hot does the thruster get?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3C9F7E7-1F07-A89A-B291-7F3B91A22E94}"/>
              </a:ext>
            </a:extLst>
          </p:cNvPr>
          <p:cNvGrpSpPr/>
          <p:nvPr/>
        </p:nvGrpSpPr>
        <p:grpSpPr>
          <a:xfrm>
            <a:off x="6975644" y="661027"/>
            <a:ext cx="3638579" cy="1969795"/>
            <a:chOff x="6886678" y="662184"/>
            <a:chExt cx="3638579" cy="1969795"/>
          </a:xfrm>
        </p:grpSpPr>
        <p:sp>
          <p:nvSpPr>
            <p:cNvPr id="1024" name="Speech Bubble: Oval 1023">
              <a:extLst>
                <a:ext uri="{FF2B5EF4-FFF2-40B4-BE49-F238E27FC236}">
                  <a16:creationId xmlns:a16="http://schemas.microsoft.com/office/drawing/2014/main" id="{035BC185-6321-4E6B-52E2-F0052F0BAE7C}"/>
                </a:ext>
              </a:extLst>
            </p:cNvPr>
            <p:cNvSpPr/>
            <p:nvPr/>
          </p:nvSpPr>
          <p:spPr>
            <a:xfrm flipH="1">
              <a:off x="6886678" y="662184"/>
              <a:ext cx="3638579" cy="1969795"/>
            </a:xfrm>
            <a:prstGeom prst="wedgeEllipseCallout">
              <a:avLst>
                <a:gd name="adj1" fmla="val -20213"/>
                <a:gd name="adj2" fmla="val 8102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B090DECB-DF38-9E28-6894-922BB4DA81AB}"/>
                </a:ext>
              </a:extLst>
            </p:cNvPr>
            <p:cNvSpPr txBox="1"/>
            <p:nvPr/>
          </p:nvSpPr>
          <p:spPr>
            <a:xfrm>
              <a:off x="7214776" y="1334525"/>
              <a:ext cx="298238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The thruster can reach temps up to 1600C.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6FCB9E2-6DB5-2A9F-44FF-D94FF012AED7}"/>
              </a:ext>
            </a:extLst>
          </p:cNvPr>
          <p:cNvSpPr txBox="1"/>
          <p:nvPr/>
        </p:nvSpPr>
        <p:spPr>
          <a:xfrm>
            <a:off x="3998523" y="4606374"/>
            <a:ext cx="26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The stand/sensor needs to endure temps up to 1600C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45247F1-F5A0-14F3-A04A-8943C4373562}"/>
              </a:ext>
            </a:extLst>
          </p:cNvPr>
          <p:cNvGrpSpPr/>
          <p:nvPr/>
        </p:nvGrpSpPr>
        <p:grpSpPr>
          <a:xfrm>
            <a:off x="89238" y="2565817"/>
            <a:ext cx="3534972" cy="1287106"/>
            <a:chOff x="319178" y="2961013"/>
            <a:chExt cx="3534972" cy="1287106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131B0E9C-0C80-5027-C1F3-3215CF68EC5E}"/>
                </a:ext>
              </a:extLst>
            </p:cNvPr>
            <p:cNvGrpSpPr/>
            <p:nvPr/>
          </p:nvGrpSpPr>
          <p:grpSpPr>
            <a:xfrm>
              <a:off x="319178" y="2961013"/>
              <a:ext cx="3534972" cy="1287106"/>
              <a:chOff x="458159" y="2460631"/>
              <a:chExt cx="3328897" cy="723561"/>
            </a:xfrm>
          </p:grpSpPr>
          <p:sp>
            <p:nvSpPr>
              <p:cNvPr id="1029" name="Speech Bubble: Rectangle 1028">
                <a:extLst>
                  <a:ext uri="{FF2B5EF4-FFF2-40B4-BE49-F238E27FC236}">
                    <a16:creationId xmlns:a16="http://schemas.microsoft.com/office/drawing/2014/main" id="{43C01312-1CA7-8C7F-1F49-9A2310477D07}"/>
                  </a:ext>
                </a:extLst>
              </p:cNvPr>
              <p:cNvSpPr/>
              <p:nvPr/>
            </p:nvSpPr>
            <p:spPr>
              <a:xfrm>
                <a:off x="458159" y="2461319"/>
                <a:ext cx="1245080" cy="722873"/>
              </a:xfrm>
              <a:prstGeom prst="wedgeRectCallou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0" name="Rectangle 1029">
                <a:extLst>
                  <a:ext uri="{FF2B5EF4-FFF2-40B4-BE49-F238E27FC236}">
                    <a16:creationId xmlns:a16="http://schemas.microsoft.com/office/drawing/2014/main" id="{D8FF9084-D5C0-9895-46B6-25825EB6FE1F}"/>
                  </a:ext>
                </a:extLst>
              </p:cNvPr>
              <p:cNvSpPr/>
              <p:nvPr/>
            </p:nvSpPr>
            <p:spPr>
              <a:xfrm>
                <a:off x="1698505" y="2460631"/>
                <a:ext cx="2088551" cy="72287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48522A87-DA9B-0090-35F5-E994A77EDCEE}"/>
                </a:ext>
              </a:extLst>
            </p:cNvPr>
            <p:cNvSpPr txBox="1"/>
            <p:nvPr/>
          </p:nvSpPr>
          <p:spPr>
            <a:xfrm>
              <a:off x="447615" y="3248804"/>
              <a:ext cx="32766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cs typeface="Calibri"/>
                </a:rPr>
                <a:t>While the vacuum is on what pressure does it reach?</a:t>
              </a:r>
            </a:p>
          </p:txBody>
        </p:sp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4571C50A-FB0F-C6C8-0D12-CA832600B996}"/>
              </a:ext>
            </a:extLst>
          </p:cNvPr>
          <p:cNvGrpSpPr/>
          <p:nvPr/>
        </p:nvGrpSpPr>
        <p:grpSpPr>
          <a:xfrm>
            <a:off x="6960829" y="651867"/>
            <a:ext cx="3638579" cy="1969795"/>
            <a:chOff x="6886678" y="662184"/>
            <a:chExt cx="3638579" cy="1969795"/>
          </a:xfrm>
        </p:grpSpPr>
        <p:sp>
          <p:nvSpPr>
            <p:cNvPr id="1032" name="Speech Bubble: Oval 1031">
              <a:extLst>
                <a:ext uri="{FF2B5EF4-FFF2-40B4-BE49-F238E27FC236}">
                  <a16:creationId xmlns:a16="http://schemas.microsoft.com/office/drawing/2014/main" id="{67C7C6BA-82AC-AE88-D57E-3BC3FBEB815B}"/>
                </a:ext>
              </a:extLst>
            </p:cNvPr>
            <p:cNvSpPr/>
            <p:nvPr/>
          </p:nvSpPr>
          <p:spPr>
            <a:xfrm flipH="1">
              <a:off x="6886678" y="662184"/>
              <a:ext cx="3638579" cy="1969795"/>
            </a:xfrm>
            <a:prstGeom prst="wedgeEllipseCallout">
              <a:avLst>
                <a:gd name="adj1" fmla="val -20213"/>
                <a:gd name="adj2" fmla="val 81020"/>
              </a:avLst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194FE453-AAE0-9DEF-9C2F-B12D2CE594AE}"/>
                </a:ext>
              </a:extLst>
            </p:cNvPr>
            <p:cNvSpPr txBox="1"/>
            <p:nvPr/>
          </p:nvSpPr>
          <p:spPr>
            <a:xfrm>
              <a:off x="7214776" y="1334525"/>
              <a:ext cx="2982381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While the vacuum is on, the pressure reaches 1e-6 Torr.</a:t>
              </a:r>
            </a:p>
          </p:txBody>
        </p:sp>
      </p:grpSp>
      <p:sp>
        <p:nvSpPr>
          <p:cNvPr id="1035" name="TextBox 1034">
            <a:extLst>
              <a:ext uri="{FF2B5EF4-FFF2-40B4-BE49-F238E27FC236}">
                <a16:creationId xmlns:a16="http://schemas.microsoft.com/office/drawing/2014/main" id="{FA331894-0846-C5B6-31DA-27CD1F10FC57}"/>
              </a:ext>
            </a:extLst>
          </p:cNvPr>
          <p:cNvSpPr txBox="1"/>
          <p:nvPr/>
        </p:nvSpPr>
        <p:spPr>
          <a:xfrm>
            <a:off x="3991068" y="5044087"/>
            <a:ext cx="265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- The stand/sensor needs to endure a pressure of 1e-6 Torr</a:t>
            </a:r>
          </a:p>
        </p:txBody>
      </p:sp>
      <p:sp>
        <p:nvSpPr>
          <p:cNvPr id="1036" name="Rectangle 1035">
            <a:extLst>
              <a:ext uri="{FF2B5EF4-FFF2-40B4-BE49-F238E27FC236}">
                <a16:creationId xmlns:a16="http://schemas.microsoft.com/office/drawing/2014/main" id="{FBCEF889-2F96-289E-3B6D-3B59C92A7F78}"/>
              </a:ext>
            </a:extLst>
          </p:cNvPr>
          <p:cNvSpPr/>
          <p:nvPr/>
        </p:nvSpPr>
        <p:spPr>
          <a:xfrm>
            <a:off x="0" y="1673378"/>
            <a:ext cx="3674591" cy="2376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8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3" grpId="0"/>
      <p:bldP spid="35" grpId="0"/>
      <p:bldP spid="23" grpId="0"/>
      <p:bldP spid="57" grpId="0"/>
      <p:bldP spid="55" grpId="0"/>
      <p:bldP spid="1035" grpId="0"/>
      <p:bldP spid="10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DF6860-9768-FC0C-D9F9-7D4B45E56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7173049"/>
              </p:ext>
            </p:extLst>
          </p:nvPr>
        </p:nvGraphicFramePr>
        <p:xfrm>
          <a:off x="815334" y="1746964"/>
          <a:ext cx="9753600" cy="4000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9F46CE-7019-341D-52B1-9509A4944E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Ryan </a:t>
            </a:r>
            <a:r>
              <a:rPr lang="en-US" err="1"/>
              <a:t>Kaczmarczyk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6E2F5-D513-DD52-476F-29E4C5C9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69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DF6860-9768-FC0C-D9F9-7D4B45E56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374523"/>
              </p:ext>
            </p:extLst>
          </p:nvPr>
        </p:nvGraphicFramePr>
        <p:xfrm>
          <a:off x="449574" y="1417476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582228-6E63-89C1-9797-6EC3B1DF0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299D0A-3188-DD59-C5DB-4A0DCAF812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Ryan </a:t>
            </a:r>
            <a:r>
              <a:rPr lang="en-US" err="1"/>
              <a:t>Kaczmarczyk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7403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DF6860-9768-FC0C-D9F9-7D4B45E56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171644"/>
              </p:ext>
            </p:extLst>
          </p:nvPr>
        </p:nvGraphicFramePr>
        <p:xfrm>
          <a:off x="1033272" y="1819656"/>
          <a:ext cx="9169902" cy="3944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F94119-FB63-6088-FF35-08323A88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9F173F6B-7F8B-B115-ADF1-28ADACADA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Ryan </a:t>
            </a:r>
            <a:r>
              <a:rPr lang="en-US" err="1"/>
              <a:t>Kaczmarczyk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04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FDF6860-9768-FC0C-D9F9-7D4B45E564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2928127"/>
              </p:ext>
            </p:extLst>
          </p:nvPr>
        </p:nvGraphicFramePr>
        <p:xfrm>
          <a:off x="314709" y="1417476"/>
          <a:ext cx="10038582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32FE62-0597-38AE-DFA7-FB7258AF3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122D613-4EA8-5B66-FE8A-9FB88825EC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Ryan </a:t>
            </a:r>
            <a:r>
              <a:rPr lang="en-US" err="1"/>
              <a:t>Kaczmarczyk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190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4902AB01-6AFD-2E09-DCE3-78A3740BD2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0947378"/>
              </p:ext>
            </p:extLst>
          </p:nvPr>
        </p:nvGraphicFramePr>
        <p:xfrm>
          <a:off x="447793" y="1886773"/>
          <a:ext cx="9753600" cy="3487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Work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9FA860-A024-C71A-7A8C-048F61019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16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1297CD-A620-F795-845D-47D6C53AE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782F40"/>
                </a:solidFill>
              </a:rPr>
              <a:t>Quick Recap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82B74F4-2BB4-8DE5-4508-62F0E6E3D9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940607-FF31-9AEB-4A15-D48D63F6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19" name="Content Placeholder 5">
            <a:extLst>
              <a:ext uri="{FF2B5EF4-FFF2-40B4-BE49-F238E27FC236}">
                <a16:creationId xmlns:a16="http://schemas.microsoft.com/office/drawing/2014/main" id="{FBB0C09B-0EB5-56D4-A199-5C5CDAA6DF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358399"/>
              </p:ext>
            </p:extLst>
          </p:nvPr>
        </p:nvGraphicFramePr>
        <p:xfrm>
          <a:off x="5362575" y="2447232"/>
          <a:ext cx="5305425" cy="2690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Graphic 20" descr="Bullseye with solid fill">
            <a:extLst>
              <a:ext uri="{FF2B5EF4-FFF2-40B4-BE49-F238E27FC236}">
                <a16:creationId xmlns:a16="http://schemas.microsoft.com/office/drawing/2014/main" id="{59F08501-5081-0FDC-9CFA-63688ACE0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79241" y="2631620"/>
            <a:ext cx="686293" cy="676274"/>
          </a:xfrm>
          <a:prstGeom prst="rect">
            <a:avLst/>
          </a:prstGeom>
        </p:spPr>
      </p:pic>
      <p:pic>
        <p:nvPicPr>
          <p:cNvPr id="22" name="Graphic 21" descr="Schoolhouse with solid fill">
            <a:extLst>
              <a:ext uri="{FF2B5EF4-FFF2-40B4-BE49-F238E27FC236}">
                <a16:creationId xmlns:a16="http://schemas.microsoft.com/office/drawing/2014/main" id="{E645EF73-4828-0DDC-F8D9-3FD52FA60A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2863" y="2447232"/>
            <a:ext cx="926308" cy="912785"/>
          </a:xfrm>
          <a:prstGeom prst="rect">
            <a:avLst/>
          </a:prstGeom>
        </p:spPr>
      </p:pic>
      <p:pic>
        <p:nvPicPr>
          <p:cNvPr id="23" name="Graphic 22" descr="Maximize with solid fill">
            <a:extLst>
              <a:ext uri="{FF2B5EF4-FFF2-40B4-BE49-F238E27FC236}">
                <a16:creationId xmlns:a16="http://schemas.microsoft.com/office/drawing/2014/main" id="{01387B72-1BC9-FEFF-BCF5-32BCB78C01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84866" y="3999481"/>
            <a:ext cx="680668" cy="670731"/>
          </a:xfrm>
          <a:prstGeom prst="rect">
            <a:avLst/>
          </a:prstGeom>
        </p:spPr>
      </p:pic>
      <p:pic>
        <p:nvPicPr>
          <p:cNvPr id="24" name="Graphic 23" descr="Shower with solid fill">
            <a:extLst>
              <a:ext uri="{FF2B5EF4-FFF2-40B4-BE49-F238E27FC236}">
                <a16:creationId xmlns:a16="http://schemas.microsoft.com/office/drawing/2014/main" id="{B1960CBC-E27D-6DA4-6E13-2FFE76660ED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636008" y="3948669"/>
            <a:ext cx="783798" cy="772356"/>
          </a:xfrm>
          <a:prstGeom prst="rect">
            <a:avLst/>
          </a:prstGeom>
        </p:spPr>
      </p:pic>
      <p:pic>
        <p:nvPicPr>
          <p:cNvPr id="25" name="Graphic 24" descr="Low Vision with solid fill">
            <a:extLst>
              <a:ext uri="{FF2B5EF4-FFF2-40B4-BE49-F238E27FC236}">
                <a16:creationId xmlns:a16="http://schemas.microsoft.com/office/drawing/2014/main" id="{DB4C4C46-F961-FDC3-0F9A-5F85940C1E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4072" y="3878455"/>
            <a:ext cx="926308" cy="912785"/>
          </a:xfrm>
          <a:prstGeom prst="rect">
            <a:avLst/>
          </a:prstGeom>
        </p:spPr>
      </p:pic>
      <p:pic>
        <p:nvPicPr>
          <p:cNvPr id="26" name="Graphic 25" descr="Line arrow: Clockwise curve with solid fill">
            <a:extLst>
              <a:ext uri="{FF2B5EF4-FFF2-40B4-BE49-F238E27FC236}">
                <a16:creationId xmlns:a16="http://schemas.microsoft.com/office/drawing/2014/main" id="{353D8FBF-2DC8-38F0-0614-13AF0D15AA8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9533196" y="2485564"/>
            <a:ext cx="348061" cy="353218"/>
          </a:xfrm>
          <a:prstGeom prst="rect">
            <a:avLst/>
          </a:prstGeom>
        </p:spPr>
      </p:pic>
      <p:pic>
        <p:nvPicPr>
          <p:cNvPr id="27" name="Graphic 26" descr="Monitor with solid fill">
            <a:extLst>
              <a:ext uri="{FF2B5EF4-FFF2-40B4-BE49-F238E27FC236}">
                <a16:creationId xmlns:a16="http://schemas.microsoft.com/office/drawing/2014/main" id="{B8A4B8DF-1356-A2C9-EB72-4CEB67944B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064000" y="2738091"/>
            <a:ext cx="517532" cy="509977"/>
          </a:xfrm>
          <a:prstGeom prst="rect">
            <a:avLst/>
          </a:prstGeom>
        </p:spPr>
      </p:pic>
      <p:pic>
        <p:nvPicPr>
          <p:cNvPr id="28" name="Graphic 27" descr="Scales of justice with solid fill">
            <a:extLst>
              <a:ext uri="{FF2B5EF4-FFF2-40B4-BE49-F238E27FC236}">
                <a16:creationId xmlns:a16="http://schemas.microsoft.com/office/drawing/2014/main" id="{516D092C-D1E2-5D07-B94B-06A1F51DAC3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04882" y="2738091"/>
            <a:ext cx="517532" cy="463333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B7655B4A-3552-0929-CE4A-2873F3B857DD}"/>
              </a:ext>
            </a:extLst>
          </p:cNvPr>
          <p:cNvSpPr/>
          <p:nvPr/>
        </p:nvSpPr>
        <p:spPr>
          <a:xfrm>
            <a:off x="238239" y="3144402"/>
            <a:ext cx="1828800" cy="1828800"/>
          </a:xfrm>
          <a:prstGeom prst="ellipse">
            <a:avLst/>
          </a:prstGeom>
          <a:solidFill>
            <a:srgbClr val="782F4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Green Propellant Thrust Stand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3983DA5-73D7-9E96-EBA1-0E415E44791A}"/>
              </a:ext>
            </a:extLst>
          </p:cNvPr>
          <p:cNvSpPr/>
          <p:nvPr/>
        </p:nvSpPr>
        <p:spPr>
          <a:xfrm>
            <a:off x="1152639" y="1976426"/>
            <a:ext cx="273136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Thrust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Temperature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/>
              <a:t>Pressure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C6046A-8B88-35A7-7455-A5D2C7385CD0}"/>
              </a:ext>
            </a:extLst>
          </p:cNvPr>
          <p:cNvSpPr/>
          <p:nvPr/>
        </p:nvSpPr>
        <p:spPr>
          <a:xfrm>
            <a:off x="2298505" y="3564450"/>
            <a:ext cx="274898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r">
              <a:buFont typeface="+mj-lt"/>
              <a:buAutoNum type="arabicPeriod"/>
            </a:pPr>
            <a:endParaRPr lang="en-US" sz="1600"/>
          </a:p>
        </p:txBody>
      </p:sp>
      <p:pic>
        <p:nvPicPr>
          <p:cNvPr id="38" name="Graphic 37" descr="Ruler with solid fill">
            <a:extLst>
              <a:ext uri="{FF2B5EF4-FFF2-40B4-BE49-F238E27FC236}">
                <a16:creationId xmlns:a16="http://schemas.microsoft.com/office/drawing/2014/main" id="{96847788-2666-6D7A-A630-02D295EF55D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80142" y="2091569"/>
            <a:ext cx="733539" cy="733539"/>
          </a:xfrm>
          <a:prstGeom prst="rect">
            <a:avLst/>
          </a:prstGeom>
        </p:spPr>
      </p:pic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26FFB3B4-BE02-30CD-1334-3CCA43B0F8BD}"/>
              </a:ext>
            </a:extLst>
          </p:cNvPr>
          <p:cNvSpPr/>
          <p:nvPr/>
        </p:nvSpPr>
        <p:spPr>
          <a:xfrm>
            <a:off x="1152639" y="5141392"/>
            <a:ext cx="2731368" cy="988703"/>
          </a:xfrm>
          <a:prstGeom prst="roundRect">
            <a:avLst/>
          </a:prstGeom>
          <a:solidFill>
            <a:srgbClr val="CEB888"/>
          </a:solidFill>
          <a:ln w="19050">
            <a:solidFill>
              <a:srgbClr val="782F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1600"/>
          </a:p>
        </p:txBody>
      </p:sp>
      <p:pic>
        <p:nvPicPr>
          <p:cNvPr id="239" name="Graphic 238" descr="List with solid fill">
            <a:extLst>
              <a:ext uri="{FF2B5EF4-FFF2-40B4-BE49-F238E27FC236}">
                <a16:creationId xmlns:a16="http://schemas.microsoft.com/office/drawing/2014/main" id="{E8321F14-1611-A9F3-19CE-1B8404D8FF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298505" y="3686634"/>
            <a:ext cx="744334" cy="744334"/>
          </a:xfrm>
          <a:prstGeom prst="rect">
            <a:avLst/>
          </a:prstGeom>
        </p:spPr>
      </p:pic>
      <p:sp>
        <p:nvSpPr>
          <p:cNvPr id="240" name="TextBox 239">
            <a:extLst>
              <a:ext uri="{FF2B5EF4-FFF2-40B4-BE49-F238E27FC236}">
                <a16:creationId xmlns:a16="http://schemas.microsoft.com/office/drawing/2014/main" id="{55E6D928-08BF-7FFD-1CEE-908AD5DA2A11}"/>
              </a:ext>
            </a:extLst>
          </p:cNvPr>
          <p:cNvSpPr txBox="1"/>
          <p:nvPr/>
        </p:nvSpPr>
        <p:spPr>
          <a:xfrm>
            <a:off x="2951481" y="3648613"/>
            <a:ext cx="27489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Vacuum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Remote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ASCENT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242" name="Graphic 241" descr="Lecturer with solid fill">
            <a:extLst>
              <a:ext uri="{FF2B5EF4-FFF2-40B4-BE49-F238E27FC236}">
                <a16:creationId xmlns:a16="http://schemas.microsoft.com/office/drawing/2014/main" id="{43A934E5-EBB9-CBFD-6479-9A692099C51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80142" y="5282547"/>
            <a:ext cx="753432" cy="753432"/>
          </a:xfrm>
          <a:prstGeom prst="rect">
            <a:avLst/>
          </a:prstGeom>
        </p:spPr>
      </p:pic>
      <p:sp>
        <p:nvSpPr>
          <p:cNvPr id="243" name="TextBox 242">
            <a:extLst>
              <a:ext uri="{FF2B5EF4-FFF2-40B4-BE49-F238E27FC236}">
                <a16:creationId xmlns:a16="http://schemas.microsoft.com/office/drawing/2014/main" id="{22CFABAA-2D29-6A90-3633-08BB57AB3A27}"/>
              </a:ext>
            </a:extLst>
          </p:cNvPr>
          <p:cNvSpPr txBox="1"/>
          <p:nvPr/>
        </p:nvSpPr>
        <p:spPr>
          <a:xfrm>
            <a:off x="969356" y="5354691"/>
            <a:ext cx="3564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NASA MSFC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FAMU-FSU COE</a:t>
            </a:r>
          </a:p>
          <a:p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65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US" sz="2000">
                <a:ea typeface="+mn-lt"/>
                <a:cs typeface="+mn-lt"/>
                <a:hlinkClick r:id="rId3"/>
              </a:rPr>
              <a:t>https://www.rubicon.space/product/1/0-1n-ht-thruster</a:t>
            </a:r>
            <a:endParaRPr lang="en-US" sz="2000"/>
          </a:p>
          <a:p>
            <a:r>
              <a:rPr lang="en-US" sz="2000">
                <a:hlinkClick r:id="rId4"/>
              </a:rPr>
              <a:t>https://www.nasa.gov/missions/tech-demonstration/nasas-green-propellant-infusion-mission-nears-completion/</a:t>
            </a:r>
            <a:endParaRPr lang="en-US" sz="2000">
              <a:ea typeface="Calibri"/>
              <a:cs typeface="Calibri"/>
            </a:endParaRPr>
          </a:p>
          <a:p>
            <a:r>
              <a:rPr lang="en-US" sz="2000">
                <a:hlinkClick r:id="rId5"/>
              </a:rPr>
              <a:t>https://www.nasa.gov/missions/tech-demonstration/new-green-propellants-complete-milestones/</a:t>
            </a:r>
            <a:endParaRPr lang="en-US" sz="2000"/>
          </a:p>
          <a:p>
            <a:r>
              <a:rPr lang="en-US" sz="2000">
                <a:hlinkClick r:id="rId6"/>
              </a:rPr>
              <a:t>https://www.jpl.nasa.gov/missions/lunar-flashlight/</a:t>
            </a:r>
            <a:endParaRPr lang="en-US" sz="2000"/>
          </a:p>
          <a:p>
            <a:r>
              <a:rPr lang="en-US" sz="2000">
                <a:hlinkClick r:id="rId7"/>
              </a:rPr>
              <a:t>https://www.nasa.gov/missions/tech-demonstration/green-propellant-infusion-mission-gpim-overview/</a:t>
            </a:r>
            <a:endParaRPr lang="en-US" sz="2000"/>
          </a:p>
          <a:p>
            <a:endParaRPr lang="en-US" sz="2000"/>
          </a:p>
          <a:p>
            <a:pPr marL="0" indent="0">
              <a:buNone/>
            </a:pPr>
            <a:endParaRPr lang="en-US" sz="2000"/>
          </a:p>
          <a:p>
            <a:endParaRPr lang="en-US" sz="200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1CCBDF-7DFC-0B9A-8164-4C4EBCE87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120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C4A1B60-245F-815D-2CAC-DF5359EF4D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433200"/>
              </p:ext>
            </p:extLst>
          </p:nvPr>
        </p:nvGraphicFramePr>
        <p:xfrm>
          <a:off x="449574" y="2686545"/>
          <a:ext cx="6332226" cy="289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55315E68-A84F-5F52-432D-C03A81592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64519" y="1987825"/>
            <a:ext cx="1212574" cy="1212574"/>
          </a:xfrm>
          <a:prstGeom prst="rect">
            <a:avLst/>
          </a:prstGeom>
        </p:spPr>
      </p:pic>
      <p:pic>
        <p:nvPicPr>
          <p:cNvPr id="10" name="Graphic 9" descr="Schoolhouse with solid fill">
            <a:extLst>
              <a:ext uri="{FF2B5EF4-FFF2-40B4-BE49-F238E27FC236}">
                <a16:creationId xmlns:a16="http://schemas.microsoft.com/office/drawing/2014/main" id="{69BDBFA9-8314-EF55-6695-376AA4DFE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38868" y="1696222"/>
            <a:ext cx="1636644" cy="1636644"/>
          </a:xfrm>
          <a:prstGeom prst="rect">
            <a:avLst/>
          </a:prstGeom>
        </p:spPr>
      </p:pic>
      <p:pic>
        <p:nvPicPr>
          <p:cNvPr id="17" name="Graphic 16" descr="Maximize with solid fill">
            <a:extLst>
              <a:ext uri="{FF2B5EF4-FFF2-40B4-BE49-F238E27FC236}">
                <a16:creationId xmlns:a16="http://schemas.microsoft.com/office/drawing/2014/main" id="{64E72337-4244-4DB4-3B98-3580D4156C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74458" y="4244008"/>
            <a:ext cx="1202635" cy="1202635"/>
          </a:xfrm>
          <a:prstGeom prst="rect">
            <a:avLst/>
          </a:prstGeom>
        </p:spPr>
      </p:pic>
      <p:pic>
        <p:nvPicPr>
          <p:cNvPr id="19" name="Graphic 18" descr="Shower with solid fill">
            <a:extLst>
              <a:ext uri="{FF2B5EF4-FFF2-40B4-BE49-F238E27FC236}">
                <a16:creationId xmlns:a16="http://schemas.microsoft.com/office/drawing/2014/main" id="{14B30A47-5723-1202-83BD-32740AB09E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11148" y="4152899"/>
            <a:ext cx="1384852" cy="1384852"/>
          </a:xfrm>
          <a:prstGeom prst="rect">
            <a:avLst/>
          </a:prstGeom>
        </p:spPr>
      </p:pic>
      <p:pic>
        <p:nvPicPr>
          <p:cNvPr id="21" name="Graphic 20" descr="Low Vision with solid fill">
            <a:extLst>
              <a:ext uri="{FF2B5EF4-FFF2-40B4-BE49-F238E27FC236}">
                <a16:creationId xmlns:a16="http://schemas.microsoft.com/office/drawing/2014/main" id="{FAF356BF-C0C1-D955-EF7D-F11F480F4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9855" y="4039993"/>
            <a:ext cx="1636644" cy="1636644"/>
          </a:xfrm>
          <a:prstGeom prst="rect">
            <a:avLst/>
          </a:prstGeom>
        </p:spPr>
      </p:pic>
      <p:pic>
        <p:nvPicPr>
          <p:cNvPr id="5" name="Graphic 4" descr="Line arrow: Clockwise curve with solid fill">
            <a:extLst>
              <a:ext uri="{FF2B5EF4-FFF2-40B4-BE49-F238E27FC236}">
                <a16:creationId xmlns:a16="http://schemas.microsoft.com/office/drawing/2014/main" id="{E335C468-280E-4BF4-448B-09583964B6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7646136" y="1944044"/>
            <a:ext cx="624081" cy="624081"/>
          </a:xfrm>
          <a:prstGeom prst="rect">
            <a:avLst/>
          </a:prstGeom>
        </p:spPr>
      </p:pic>
      <p:pic>
        <p:nvPicPr>
          <p:cNvPr id="18" name="Graphic 17" descr="Monitor with solid fill">
            <a:extLst>
              <a:ext uri="{FF2B5EF4-FFF2-40B4-BE49-F238E27FC236}">
                <a16:creationId xmlns:a16="http://schemas.microsoft.com/office/drawing/2014/main" id="{EB2AA5E6-6085-1A56-E477-6461F469A5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43777" y="2360807"/>
            <a:ext cx="914400" cy="914400"/>
          </a:xfrm>
          <a:prstGeom prst="rect">
            <a:avLst/>
          </a:prstGeom>
        </p:spPr>
      </p:pic>
      <p:pic>
        <p:nvPicPr>
          <p:cNvPr id="22" name="Graphic 21" descr="Scales of justice with solid fill">
            <a:extLst>
              <a:ext uri="{FF2B5EF4-FFF2-40B4-BE49-F238E27FC236}">
                <a16:creationId xmlns:a16="http://schemas.microsoft.com/office/drawing/2014/main" id="{36DC0339-FDCE-A063-5C6F-124E098AF5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040314" y="2362979"/>
            <a:ext cx="914400" cy="83076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FDBFF-E172-0A73-59ED-AD98AF082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  <p:pic>
        <p:nvPicPr>
          <p:cNvPr id="25" name="Graphic 24" descr="Bullseye with solid fill">
            <a:extLst>
              <a:ext uri="{FF2B5EF4-FFF2-40B4-BE49-F238E27FC236}">
                <a16:creationId xmlns:a16="http://schemas.microsoft.com/office/drawing/2014/main" id="{6DE5E039-93C2-49DE-1555-3BEAEA08A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16919" y="2140225"/>
            <a:ext cx="1212574" cy="1212574"/>
          </a:xfrm>
          <a:prstGeom prst="rect">
            <a:avLst/>
          </a:prstGeom>
        </p:spPr>
      </p:pic>
      <p:pic>
        <p:nvPicPr>
          <p:cNvPr id="26" name="Graphic 25" descr="Schoolhouse with solid fill">
            <a:extLst>
              <a:ext uri="{FF2B5EF4-FFF2-40B4-BE49-F238E27FC236}">
                <a16:creationId xmlns:a16="http://schemas.microsoft.com/office/drawing/2014/main" id="{19776DDC-B444-F5C1-8995-56AD3C380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91268" y="1848622"/>
            <a:ext cx="1636644" cy="1636644"/>
          </a:xfrm>
          <a:prstGeom prst="rect">
            <a:avLst/>
          </a:prstGeom>
        </p:spPr>
      </p:pic>
      <p:pic>
        <p:nvPicPr>
          <p:cNvPr id="27" name="Graphic 26" descr="Maximize with solid fill">
            <a:extLst>
              <a:ext uri="{FF2B5EF4-FFF2-40B4-BE49-F238E27FC236}">
                <a16:creationId xmlns:a16="http://schemas.microsoft.com/office/drawing/2014/main" id="{F833EA76-A01B-38FC-C3F8-A4F5D46A1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6858" y="4396408"/>
            <a:ext cx="1202635" cy="1202635"/>
          </a:xfrm>
          <a:prstGeom prst="rect">
            <a:avLst/>
          </a:prstGeom>
        </p:spPr>
      </p:pic>
      <p:pic>
        <p:nvPicPr>
          <p:cNvPr id="28" name="Graphic 27" descr="Shower with solid fill">
            <a:extLst>
              <a:ext uri="{FF2B5EF4-FFF2-40B4-BE49-F238E27FC236}">
                <a16:creationId xmlns:a16="http://schemas.microsoft.com/office/drawing/2014/main" id="{230EEE37-41E3-6E95-B378-620AB84C68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63548" y="4305299"/>
            <a:ext cx="1384852" cy="1384852"/>
          </a:xfrm>
          <a:prstGeom prst="rect">
            <a:avLst/>
          </a:prstGeom>
        </p:spPr>
      </p:pic>
      <p:pic>
        <p:nvPicPr>
          <p:cNvPr id="29" name="Graphic 28" descr="Low Vision with solid fill">
            <a:extLst>
              <a:ext uri="{FF2B5EF4-FFF2-40B4-BE49-F238E27FC236}">
                <a16:creationId xmlns:a16="http://schemas.microsoft.com/office/drawing/2014/main" id="{BD45CE62-2CC5-E4CC-C19B-7E85BA7A32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292255" y="4192393"/>
            <a:ext cx="1636644" cy="1636644"/>
          </a:xfrm>
          <a:prstGeom prst="rect">
            <a:avLst/>
          </a:prstGeom>
        </p:spPr>
      </p:pic>
      <p:pic>
        <p:nvPicPr>
          <p:cNvPr id="30" name="Graphic 29" descr="Line arrow: Clockwise curve with solid fill">
            <a:extLst>
              <a:ext uri="{FF2B5EF4-FFF2-40B4-BE49-F238E27FC236}">
                <a16:creationId xmlns:a16="http://schemas.microsoft.com/office/drawing/2014/main" id="{6C32FF7E-FF4A-9048-6DBE-527C47FB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7336732">
            <a:off x="7798536" y="2096444"/>
            <a:ext cx="624081" cy="624081"/>
          </a:xfrm>
          <a:prstGeom prst="rect">
            <a:avLst/>
          </a:prstGeom>
        </p:spPr>
      </p:pic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4CB51FB9-DB7D-1DF6-240F-05A13889118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96177" y="2513207"/>
            <a:ext cx="914400" cy="914400"/>
          </a:xfrm>
          <a:prstGeom prst="rect">
            <a:avLst/>
          </a:prstGeom>
        </p:spPr>
      </p:pic>
      <p:pic>
        <p:nvPicPr>
          <p:cNvPr id="32" name="Graphic 31" descr="Scales of justice with solid fill">
            <a:extLst>
              <a:ext uri="{FF2B5EF4-FFF2-40B4-BE49-F238E27FC236}">
                <a16:creationId xmlns:a16="http://schemas.microsoft.com/office/drawing/2014/main" id="{8D67468C-7FB6-5653-5A3A-3A9A4C2641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192714" y="2515379"/>
            <a:ext cx="914400" cy="83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2EF2F6D8-4ABF-55AB-100A-958B7C1EF7C0}"/>
              </a:ext>
            </a:extLst>
          </p:cNvPr>
          <p:cNvSpPr/>
          <p:nvPr/>
        </p:nvSpPr>
        <p:spPr>
          <a:xfrm>
            <a:off x="0" y="1423148"/>
            <a:ext cx="10684669" cy="4440324"/>
          </a:xfrm>
          <a:prstGeom prst="rect">
            <a:avLst/>
          </a:prstGeom>
          <a:solidFill>
            <a:srgbClr val="CEB888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en-US"/>
              <a:t>Jeffrey Hill</a:t>
            </a:r>
          </a:p>
          <a:p>
            <a:pPr algn="ctr"/>
            <a:r>
              <a:rPr lang="en-US"/>
              <a:t>Thermal Fluids Engineer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0ABC81-5DE4-2CFC-0469-1657FF7C0C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29400" y="5118097"/>
            <a:ext cx="1828800" cy="498598"/>
          </a:xfrm>
        </p:spPr>
        <p:txBody>
          <a:bodyPr/>
          <a:lstStyle/>
          <a:p>
            <a:pPr algn="ctr"/>
            <a:r>
              <a:rPr lang="en-US"/>
              <a:t>Ryan Kaczmarczyk</a:t>
            </a:r>
          </a:p>
          <a:p>
            <a:pPr algn="ctr"/>
            <a:r>
              <a:rPr lang="en-US"/>
              <a:t>Controls Engineer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Aidan Hoolihan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Materials Engineer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117842" y="4643585"/>
            <a:ext cx="2417064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Nicholas Jensen</a:t>
            </a:r>
            <a:endParaRPr lang="en-US"/>
          </a:p>
          <a:p>
            <a:pPr algn="ctr"/>
            <a:r>
              <a:rPr lang="en-US">
                <a:ea typeface="Calibri"/>
                <a:cs typeface="Calibri"/>
              </a:rPr>
              <a:t>Manufacturing Engineer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F9ED49A-7CCA-D6BD-2BF9-66EA597B3B5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39200" y="4625297"/>
            <a:ext cx="1828800" cy="498598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Edward </a:t>
            </a:r>
            <a:r>
              <a:rPr lang="en-US" err="1">
                <a:ea typeface="Calibri"/>
                <a:cs typeface="Calibri"/>
              </a:rPr>
              <a:t>Zapert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>
                <a:ea typeface="Calibri"/>
                <a:cs typeface="Calibri"/>
              </a:rPr>
              <a:t>Design Engineer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9C1721B-0444-8B60-C7B6-B9EEBDF5D3C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814D7AAC-4D51-67E6-F44E-4FD1870599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724" b="1724"/>
          <a:stretch/>
        </p:blipFill>
        <p:spPr>
          <a:xfrm>
            <a:off x="1391" y="1919716"/>
            <a:ext cx="1830646" cy="2651315"/>
          </a:xfrm>
          <a:ln>
            <a:solidFill>
              <a:schemeClr val="tx1"/>
            </a:solidFill>
          </a:ln>
        </p:spPr>
      </p:pic>
      <p:pic>
        <p:nvPicPr>
          <p:cNvPr id="32" name="Picture Placeholder 1">
            <a:extLst>
              <a:ext uri="{FF2B5EF4-FFF2-40B4-BE49-F238E27FC236}">
                <a16:creationId xmlns:a16="http://schemas.microsoft.com/office/drawing/2014/main" id="{B946A306-EA86-45B6-37CD-51A5D63B2D4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/>
          <a:srcRect/>
          <a:stretch/>
        </p:blipFill>
        <p:spPr>
          <a:xfrm>
            <a:off x="4419600" y="1825625"/>
            <a:ext cx="1828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Placeholder 54" descr="A person in a suit smiling&#10;&#10;Description automatically generated">
            <a:extLst>
              <a:ext uri="{FF2B5EF4-FFF2-40B4-BE49-F238E27FC236}">
                <a16:creationId xmlns:a16="http://schemas.microsoft.com/office/drawing/2014/main" id="{FE26FAC2-F2CB-EEF4-D972-C137E4CFBF3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5"/>
          <a:srcRect l="9935" r="9935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2048" name="Picture Placeholder 2047" descr="A person in a suit and tie&#10;&#10;Description automatically generated">
            <a:extLst>
              <a:ext uri="{FF2B5EF4-FFF2-40B4-BE49-F238E27FC236}">
                <a16:creationId xmlns:a16="http://schemas.microsoft.com/office/drawing/2014/main" id="{CA9A56E6-C1D6-13B1-7490-4C536383D44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6"/>
          <a:srcRect l="12366" r="12366"/>
          <a:stretch>
            <a:fillRect/>
          </a:stretch>
        </p:blipFill>
        <p:spPr>
          <a:ln>
            <a:solidFill>
              <a:schemeClr val="tx1"/>
            </a:solidFill>
          </a:ln>
        </p:spPr>
      </p:pic>
      <p:pic>
        <p:nvPicPr>
          <p:cNvPr id="9" name="Picture Placeholder 8" descr="A person in a suit and tie&#10;&#10;Description automatically generated">
            <a:extLst>
              <a:ext uri="{FF2B5EF4-FFF2-40B4-BE49-F238E27FC236}">
                <a16:creationId xmlns:a16="http://schemas.microsoft.com/office/drawing/2014/main" id="{CB1041E9-759C-D919-675E-8E4E6317388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/>
          <a:stretch/>
        </p:blipFill>
        <p:spPr>
          <a:ln>
            <a:solidFill>
              <a:schemeClr val="tx1"/>
            </a:solidFill>
          </a:ln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EA2C3A-7A8A-0366-45C6-425D9A435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26F199-5BB5-E00D-9B24-A10A7FAEA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0496D-9A72-70F0-4703-61D816DB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651A9C-9681-1F6F-263F-B1F79889B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9DEC5D9-5085-34A7-5B9C-ED78CCD1D8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8" name="Content Placeholder 1">
            <a:extLst>
              <a:ext uri="{FF2B5EF4-FFF2-40B4-BE49-F238E27FC236}">
                <a16:creationId xmlns:a16="http://schemas.microsoft.com/office/drawing/2014/main" id="{880E2351-00A6-2FC6-FB87-DA8E6A6F38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13439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5EAF7D-C191-3A20-9BE6-CFF3F888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628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7CD7E2-5104-9B86-3420-27F62B8A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0A8E7-62B5-AED9-4102-6A5AE4913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2671C5-E147-C274-F719-EDA4F3E4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4FBF0B-9F9D-E86D-2EEA-EA88B0B5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089D5-D690-7157-3063-48FB8FF2F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1F010-7751-C96A-7DF2-698A7ECBE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 Green Propellant Infusion Mission (GPIM) project completes the fourth hot-fire acceptance test on a 1 Newton thruster.">
            <a:extLst>
              <a:ext uri="{FF2B5EF4-FFF2-40B4-BE49-F238E27FC236}">
                <a16:creationId xmlns:a16="http://schemas.microsoft.com/office/drawing/2014/main" id="{347034CE-AA86-6C21-8199-40D9676D2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4" t="81" r="22236" b="5"/>
          <a:stretch/>
        </p:blipFill>
        <p:spPr bwMode="auto">
          <a:xfrm>
            <a:off x="5628139" y="0"/>
            <a:ext cx="5049006" cy="604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pink light&#10;&#10;Description automatically generated">
            <a:extLst>
              <a:ext uri="{FF2B5EF4-FFF2-40B4-BE49-F238E27FC236}">
                <a16:creationId xmlns:a16="http://schemas.microsoft.com/office/drawing/2014/main" id="{F05BC22E-CB61-790C-F6A2-A69D58E12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052" y="-10239"/>
            <a:ext cx="8021329" cy="604418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01DE6B7-78E2-90B4-E4F2-16FD02C3F46E}"/>
              </a:ext>
            </a:extLst>
          </p:cNvPr>
          <p:cNvSpPr/>
          <p:nvPr/>
        </p:nvSpPr>
        <p:spPr>
          <a:xfrm>
            <a:off x="0" y="0"/>
            <a:ext cx="5628139" cy="6044184"/>
          </a:xfrm>
          <a:prstGeom prst="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27" y="1197368"/>
            <a:ext cx="9753600" cy="1071169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627" y="2441283"/>
            <a:ext cx="4875676" cy="2697645"/>
          </a:xfrm>
          <a:prstGeom prst="roundRect">
            <a:avLst/>
          </a:prstGeom>
          <a:solidFill>
            <a:srgbClr val="782F40"/>
          </a:solidFill>
          <a:ln>
            <a:solidFill>
              <a:schemeClr val="tx1"/>
            </a:solidFill>
          </a:ln>
        </p:spPr>
        <p:txBody>
          <a:bodyPr vert="horz" lIns="91440" tIns="182880" rIns="0" bIns="0" rtlCol="0" anchor="t">
            <a:noAutofit/>
          </a:bodyPr>
          <a:lstStyle/>
          <a:p>
            <a:pPr>
              <a:lnSpc>
                <a:spcPts val="3100"/>
              </a:lnSpc>
              <a:spcBef>
                <a:spcPts val="600"/>
              </a:spcBef>
            </a:pPr>
            <a:r>
              <a:rPr lang="en-US">
                <a:solidFill>
                  <a:schemeClr val="bg1"/>
                </a:solidFill>
              </a:rPr>
              <a:t>The objective of this project is to develop an improved thrust stand for NASA-MSFC that can take accurate measurements of a 0.1N green propellant thruster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141B8-1FA6-5318-A7AB-8522A1C5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E20F18-833A-4542-A439-FC39BC21002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</p:spPr>
        <p:txBody>
          <a:bodyPr anchor="b">
            <a:normAutofit/>
          </a:bodyPr>
          <a:lstStyle/>
          <a:p>
            <a:r>
              <a:rPr lang="en-US"/>
              <a:t>Markets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1700306-A18B-2ED2-F256-CB2FC57638AA}"/>
              </a:ext>
            </a:extLst>
          </p:cNvPr>
          <p:cNvSpPr/>
          <p:nvPr/>
        </p:nvSpPr>
        <p:spPr>
          <a:xfrm>
            <a:off x="1125690" y="1689652"/>
            <a:ext cx="3708284" cy="4323521"/>
          </a:xfrm>
          <a:prstGeom prst="round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95622B-CD0C-F648-7990-FF9BE0477584}"/>
              </a:ext>
            </a:extLst>
          </p:cNvPr>
          <p:cNvSpPr/>
          <p:nvPr/>
        </p:nvSpPr>
        <p:spPr>
          <a:xfrm>
            <a:off x="5591673" y="1689652"/>
            <a:ext cx="4049284" cy="4323521"/>
          </a:xfrm>
          <a:prstGeom prst="roundRect">
            <a:avLst/>
          </a:prstGeom>
          <a:solidFill>
            <a:srgbClr val="CEB8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Content Placeholder 13">
            <a:extLst>
              <a:ext uri="{FF2B5EF4-FFF2-40B4-BE49-F238E27FC236}">
                <a16:creationId xmlns:a16="http://schemas.microsoft.com/office/drawing/2014/main" id="{FCA2FB64-B8E7-3474-426C-605F966CA892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121781586"/>
              </p:ext>
            </p:extLst>
          </p:nvPr>
        </p:nvGraphicFramePr>
        <p:xfrm>
          <a:off x="1125690" y="1308144"/>
          <a:ext cx="8428383" cy="4705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9EC207-23DB-16ED-4DC7-70CFE545BD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FB80CFDE-7247-A80F-7DAF-91C1673299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86581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2328079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A27348-CFC2-776A-4659-10C6057E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FB321-9FFD-D391-C113-CF77D4B0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CD4B5E-0EF8-880A-DA2C-2445AADD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13F712-9016-1DE5-71CE-251F231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8B9EB-898B-228C-B283-EB1B95A9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5810B5-EF8F-EBD8-CA45-7DC1F155E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053294"/>
              </p:ext>
            </p:extLst>
          </p:nvPr>
        </p:nvGraphicFramePr>
        <p:xfrm>
          <a:off x="531961" y="1576716"/>
          <a:ext cx="9358617" cy="4683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9539">
                  <a:extLst>
                    <a:ext uri="{9D8B030D-6E8A-4147-A177-3AD203B41FA5}">
                      <a16:colId xmlns:a16="http://schemas.microsoft.com/office/drawing/2014/main" val="2942302182"/>
                    </a:ext>
                  </a:extLst>
                </a:gridCol>
                <a:gridCol w="3119539">
                  <a:extLst>
                    <a:ext uri="{9D8B030D-6E8A-4147-A177-3AD203B41FA5}">
                      <a16:colId xmlns:a16="http://schemas.microsoft.com/office/drawing/2014/main" val="3588913036"/>
                    </a:ext>
                  </a:extLst>
                </a:gridCol>
                <a:gridCol w="3119539">
                  <a:extLst>
                    <a:ext uri="{9D8B030D-6E8A-4147-A177-3AD203B41FA5}">
                      <a16:colId xmlns:a16="http://schemas.microsoft.com/office/drawing/2014/main" val="3653118298"/>
                    </a:ext>
                  </a:extLst>
                </a:gridCol>
              </a:tblGrid>
              <a:tr h="751561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MEASUREMENT</a:t>
                      </a: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STORAGE</a:t>
                      </a: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1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INTERFACING</a:t>
                      </a:r>
                    </a:p>
                    <a:p>
                      <a:pPr lvl="0" algn="ctr">
                        <a:buNone/>
                      </a:pPr>
                      <a:endParaRPr lang="en-US" b="1"/>
                    </a:p>
                  </a:txBody>
                  <a:tcP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715857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plume temperature sensor accurately measures up to 1600 °C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Fits in a 12”L x 18”W x 12”H volume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Interfaces with an Arduino microcontroller and is compatible with LabVIEW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226924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Able to record thrust exerted and pressure in relevant locations</a:t>
                      </a:r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Can withstand a maximum of 1e-6 vacuum pressure without outgassing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All sensors and wiring will terminate at the terminal block for ease of connection and portability</a:t>
                      </a:r>
                      <a:endParaRPr lang="en-US" sz="3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365482"/>
                  </a:ext>
                </a:extLst>
              </a:tr>
              <a:tr h="706518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20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Designed to hold a 0.1N thruster and potentially scalable up to a 5N class thruster</a:t>
                      </a:r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Made of materials and parts that can be created with resources and shops that other universities will have access to</a:t>
                      </a:r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9764420"/>
                  </a:ext>
                </a:extLst>
              </a:tr>
            </a:tbl>
          </a:graphicData>
        </a:graphic>
      </p:graphicFrame>
      <p:pic>
        <p:nvPicPr>
          <p:cNvPr id="5" name="Picture 4" descr="Ruler PNG transparent image download, size: 980x980px">
            <a:extLst>
              <a:ext uri="{FF2B5EF4-FFF2-40B4-BE49-F238E27FC236}">
                <a16:creationId xmlns:a16="http://schemas.microsoft.com/office/drawing/2014/main" id="{224941F5-2172-B74D-50C7-83580D246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054230" y="1633267"/>
            <a:ext cx="529087" cy="538672"/>
          </a:xfrm>
          <a:prstGeom prst="rect">
            <a:avLst/>
          </a:prstGeom>
        </p:spPr>
      </p:pic>
      <p:pic>
        <p:nvPicPr>
          <p:cNvPr id="7" name="Picture 6" descr="File Cabinet Icon #356776 - Free Icons Library">
            <a:extLst>
              <a:ext uri="{FF2B5EF4-FFF2-40B4-BE49-F238E27FC236}">
                <a16:creationId xmlns:a16="http://schemas.microsoft.com/office/drawing/2014/main" id="{939283D7-C378-7A89-3615-41DF85183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021" y="1640454"/>
            <a:ext cx="586598" cy="581806"/>
          </a:xfrm>
          <a:prstGeom prst="rect">
            <a:avLst/>
          </a:prstGeom>
        </p:spPr>
      </p:pic>
      <p:pic>
        <p:nvPicPr>
          <p:cNvPr id="8" name="Picture 7" descr="Mouse Cursor PNG">
            <a:extLst>
              <a:ext uri="{FF2B5EF4-FFF2-40B4-BE49-F238E27FC236}">
                <a16:creationId xmlns:a16="http://schemas.microsoft.com/office/drawing/2014/main" id="{44179F81-EF86-5987-8B86-43743265F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34" y="1574321"/>
            <a:ext cx="642187" cy="65656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D36C-E31F-984F-8326-A1E7D9AAF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79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Brief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Jeffrey Hill</a:t>
            </a:r>
          </a:p>
        </p:txBody>
      </p:sp>
      <p:pic>
        <p:nvPicPr>
          <p:cNvPr id="3074" name="Picture 2" descr="New Green Propellants Complete Milestones - NASA">
            <a:extLst>
              <a:ext uri="{FF2B5EF4-FFF2-40B4-BE49-F238E27FC236}">
                <a16:creationId xmlns:a16="http://schemas.microsoft.com/office/drawing/2014/main" id="{CD9BFB9F-840C-78CA-7489-19E3A7F22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5" r="5414" b="21774"/>
          <a:stretch/>
        </p:blipFill>
        <p:spPr bwMode="auto">
          <a:xfrm rot="5400000">
            <a:off x="5527454" y="1679054"/>
            <a:ext cx="5324523" cy="32517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8CFB6309-744D-68A3-46CB-BE83B0052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455111"/>
              </p:ext>
            </p:extLst>
          </p:nvPr>
        </p:nvGraphicFramePr>
        <p:xfrm>
          <a:off x="0" y="1158844"/>
          <a:ext cx="6168631" cy="4282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B90FBD-6B96-6A4D-C30E-DD4156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pic>
        <p:nvPicPr>
          <p:cNvPr id="1026" name="Picture 2" descr="An Aerojet Rocketdyne researcher examines a container of the Advanced Spacecraft Energetic Non-Toxic (ASCENT) ">
            <a:extLst>
              <a:ext uri="{FF2B5EF4-FFF2-40B4-BE49-F238E27FC236}">
                <a16:creationId xmlns:a16="http://schemas.microsoft.com/office/drawing/2014/main" id="{248CBCA9-2390-7F83-8094-DDFB63C50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r="45666"/>
          <a:stretch/>
        </p:blipFill>
        <p:spPr bwMode="auto">
          <a:xfrm>
            <a:off x="6772827" y="937338"/>
            <a:ext cx="3666573" cy="4346575"/>
          </a:xfrm>
          <a:prstGeom prst="rect">
            <a:avLst/>
          </a:prstGeom>
          <a:noFill/>
          <a:ln w="381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5D0383F-2820-BD92-AA12-70D5B3B3EA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2164808"/>
              </p:ext>
            </p:extLst>
          </p:nvPr>
        </p:nvGraphicFramePr>
        <p:xfrm>
          <a:off x="0" y="1615585"/>
          <a:ext cx="6457133" cy="456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E42FC-486B-D8FC-7017-BC67947C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A859A87F-77B6-F541-8C95-8140F4F27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852335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72607CE-7F76-B245-FC86-9AE90B309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Background</a:t>
            </a:r>
          </a:p>
        </p:txBody>
      </p:sp>
      <p:pic>
        <p:nvPicPr>
          <p:cNvPr id="1026" name="Picture 2" descr="Green Propellant Infusion Mission (GPIM) Overview - NASA">
            <a:extLst>
              <a:ext uri="{FF2B5EF4-FFF2-40B4-BE49-F238E27FC236}">
                <a16:creationId xmlns:a16="http://schemas.microsoft.com/office/drawing/2014/main" id="{A311BB61-8041-7116-516F-DCA21B0D8C38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68371"/>
            <a:ext cx="27432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DEC1756-D667-A1E9-D26E-60023138D7C3}"/>
              </a:ext>
            </a:extLst>
          </p:cNvPr>
          <p:cNvSpPr/>
          <p:nvPr/>
        </p:nvSpPr>
        <p:spPr>
          <a:xfrm>
            <a:off x="3582185" y="2155679"/>
            <a:ext cx="4344273" cy="1768583"/>
          </a:xfrm>
          <a:prstGeom prst="roundRect">
            <a:avLst/>
          </a:prstGeom>
          <a:solidFill>
            <a:srgbClr val="782F40"/>
          </a:solidFill>
          <a:ln w="38100">
            <a:solidFill>
              <a:srgbClr val="CEB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1030" name="Picture 6" descr="Lunar Flashlight | NASA Jet Propulsion Laboratory (JPL)">
            <a:extLst>
              <a:ext uri="{FF2B5EF4-FFF2-40B4-BE49-F238E27FC236}">
                <a16:creationId xmlns:a16="http://schemas.microsoft.com/office/drawing/2014/main" id="{B84173A7-EF71-C20B-32EB-A1DBD0589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 r="1"/>
          <a:stretch/>
        </p:blipFill>
        <p:spPr bwMode="auto">
          <a:xfrm>
            <a:off x="7467600" y="3844058"/>
            <a:ext cx="2743200" cy="274320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AB24DC-AAC4-8ECE-0744-F8610FB77F22}"/>
              </a:ext>
            </a:extLst>
          </p:cNvPr>
          <p:cNvSpPr/>
          <p:nvPr/>
        </p:nvSpPr>
        <p:spPr>
          <a:xfrm>
            <a:off x="2741542" y="4331366"/>
            <a:ext cx="4344273" cy="1768583"/>
          </a:xfrm>
          <a:prstGeom prst="roundRect">
            <a:avLst/>
          </a:prstGeom>
          <a:solidFill>
            <a:srgbClr val="782F40"/>
          </a:solidFill>
          <a:ln w="38100">
            <a:solidFill>
              <a:srgbClr val="CEB8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2DAEB1-C5D4-C005-6C47-843C9A653C06}"/>
              </a:ext>
            </a:extLst>
          </p:cNvPr>
          <p:cNvSpPr txBox="1"/>
          <p:nvPr/>
        </p:nvSpPr>
        <p:spPr>
          <a:xfrm>
            <a:off x="3667769" y="2217036"/>
            <a:ext cx="215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GPIM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74F84-41A0-348D-6581-A8265729B09D}"/>
              </a:ext>
            </a:extLst>
          </p:cNvPr>
          <p:cNvSpPr txBox="1"/>
          <p:nvPr/>
        </p:nvSpPr>
        <p:spPr>
          <a:xfrm>
            <a:off x="3302611" y="2643729"/>
            <a:ext cx="4623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Public Sans Web"/>
              </a:rPr>
              <a:t>Tech</a:t>
            </a:r>
            <a:r>
              <a:rPr lang="en-US" b="0" i="0">
                <a:solidFill>
                  <a:schemeClr val="bg1"/>
                </a:solidFill>
                <a:effectLst/>
                <a:latin typeface="Public Sans Web"/>
              </a:rPr>
              <a:t> demonstration mission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Public Sans Web"/>
              </a:rPr>
              <a:t>Altitude control, orbital inclination, orbital lowering</a:t>
            </a:r>
          </a:p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D9FAC7-67F5-6FDF-B1BF-B3C7349DA28B}"/>
              </a:ext>
            </a:extLst>
          </p:cNvPr>
          <p:cNvSpPr txBox="1"/>
          <p:nvPr/>
        </p:nvSpPr>
        <p:spPr>
          <a:xfrm>
            <a:off x="2912882" y="4390796"/>
            <a:ext cx="2155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Lunar Flashlight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E502A2-5817-587E-5DFE-0AAA8AF608FF}"/>
              </a:ext>
            </a:extLst>
          </p:cNvPr>
          <p:cNvSpPr txBox="1"/>
          <p:nvPr/>
        </p:nvSpPr>
        <p:spPr>
          <a:xfrm>
            <a:off x="2493389" y="4782662"/>
            <a:ext cx="45043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etropolis"/>
              </a:rPr>
              <a:t>F</a:t>
            </a:r>
            <a:r>
              <a:rPr lang="en-US" b="0" i="0">
                <a:solidFill>
                  <a:schemeClr val="bg1"/>
                </a:solidFill>
                <a:effectLst/>
                <a:latin typeface="Metropolis"/>
              </a:rPr>
              <a:t>irst planetary CubeSat mission with  "green" propulsion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  <a:latin typeface="Metropolis"/>
              </a:rPr>
              <a:t>M</a:t>
            </a:r>
            <a:r>
              <a:rPr lang="en-US" b="0" i="0">
                <a:solidFill>
                  <a:schemeClr val="bg1"/>
                </a:solidFill>
                <a:effectLst/>
                <a:latin typeface="Metropolis"/>
              </a:rPr>
              <a:t>ap ice in permanently shadowed regions near the Moon's south pole. </a:t>
            </a:r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814F96E-4F24-8634-0F2A-D3C4845B8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392882E0-8DFA-B228-CBF7-223140140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158122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Heart 46">
            <a:extLst>
              <a:ext uri="{FF2B5EF4-FFF2-40B4-BE49-F238E27FC236}">
                <a16:creationId xmlns:a16="http://schemas.microsoft.com/office/drawing/2014/main" id="{972EA4EA-E8F5-09F5-3447-54FB93ECD6E5}"/>
              </a:ext>
            </a:extLst>
          </p:cNvPr>
          <p:cNvSpPr>
            <a:spLocks/>
          </p:cNvSpPr>
          <p:nvPr/>
        </p:nvSpPr>
        <p:spPr>
          <a:xfrm>
            <a:off x="4910453" y="3259393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Heart 47">
            <a:extLst>
              <a:ext uri="{FF2B5EF4-FFF2-40B4-BE49-F238E27FC236}">
                <a16:creationId xmlns:a16="http://schemas.microsoft.com/office/drawing/2014/main" id="{F7B7818F-33E2-C3E7-F065-E05BFDBE1A47}"/>
              </a:ext>
            </a:extLst>
          </p:cNvPr>
          <p:cNvSpPr/>
          <p:nvPr/>
        </p:nvSpPr>
        <p:spPr>
          <a:xfrm>
            <a:off x="4910452" y="3185650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AE0CB5-D385-C1F9-3E0F-FC1C5B147137}"/>
              </a:ext>
            </a:extLst>
          </p:cNvPr>
          <p:cNvSpPr/>
          <p:nvPr/>
        </p:nvSpPr>
        <p:spPr>
          <a:xfrm>
            <a:off x="4947451" y="2595716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lowchart: Manual Operation 4">
            <a:extLst>
              <a:ext uri="{FF2B5EF4-FFF2-40B4-BE49-F238E27FC236}">
                <a16:creationId xmlns:a16="http://schemas.microsoft.com/office/drawing/2014/main" id="{9771DF4D-9953-B026-7ECA-66B01CD8CE25}"/>
              </a:ext>
            </a:extLst>
          </p:cNvPr>
          <p:cNvSpPr/>
          <p:nvPr/>
        </p:nvSpPr>
        <p:spPr>
          <a:xfrm rot="10800000">
            <a:off x="4873456" y="2989005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DDEDFCA5-3C95-E0A6-08A1-00DE69819B12}"/>
              </a:ext>
            </a:extLst>
          </p:cNvPr>
          <p:cNvCxnSpPr>
            <a:cxnSpLocks/>
            <a:stCxn id="52" idx="3"/>
          </p:cNvCxnSpPr>
          <p:nvPr/>
        </p:nvCxnSpPr>
        <p:spPr>
          <a:xfrm>
            <a:off x="3008671" y="2018071"/>
            <a:ext cx="1901781" cy="646471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B681A57-687B-7DC9-5D66-B7796564EAA4}"/>
              </a:ext>
            </a:extLst>
          </p:cNvPr>
          <p:cNvSpPr/>
          <p:nvPr/>
        </p:nvSpPr>
        <p:spPr>
          <a:xfrm>
            <a:off x="3866836" y="2222091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DCC92-C310-A50E-B60D-B26D7A9EAB9D}"/>
              </a:ext>
            </a:extLst>
          </p:cNvPr>
          <p:cNvSpPr/>
          <p:nvPr/>
        </p:nvSpPr>
        <p:spPr>
          <a:xfrm>
            <a:off x="4644939" y="2467897"/>
            <a:ext cx="806245" cy="12781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7D7F527-0D6A-4E48-7757-609C769F5342}"/>
              </a:ext>
            </a:extLst>
          </p:cNvPr>
          <p:cNvSpPr/>
          <p:nvPr/>
        </p:nvSpPr>
        <p:spPr>
          <a:xfrm>
            <a:off x="2025445" y="1686232"/>
            <a:ext cx="983226" cy="526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Green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Propellant</a:t>
            </a:r>
          </a:p>
        </p:txBody>
      </p: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451A3BE-8B15-C75E-BF19-1CFB7EFAA3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35563" y="1836174"/>
            <a:ext cx="1750140" cy="695631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AE510237-7335-29AD-147F-58780908C2BE}"/>
              </a:ext>
            </a:extLst>
          </p:cNvPr>
          <p:cNvSpPr/>
          <p:nvPr/>
        </p:nvSpPr>
        <p:spPr>
          <a:xfrm>
            <a:off x="7370082" y="1573160"/>
            <a:ext cx="983226" cy="526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 Sensor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C3D35AA-7B0F-8D25-9BD4-45B9440FE66F}"/>
              </a:ext>
            </a:extLst>
          </p:cNvPr>
          <p:cNvCxnSpPr/>
          <p:nvPr/>
        </p:nvCxnSpPr>
        <p:spPr>
          <a:xfrm>
            <a:off x="5244622" y="2674375"/>
            <a:ext cx="0" cy="2851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5C4DF1B-F475-91DE-7474-C3CC59274877}"/>
              </a:ext>
            </a:extLst>
          </p:cNvPr>
          <p:cNvCxnSpPr>
            <a:cxnSpLocks/>
          </p:cNvCxnSpPr>
          <p:nvPr/>
        </p:nvCxnSpPr>
        <p:spPr>
          <a:xfrm>
            <a:off x="5243819" y="2674375"/>
            <a:ext cx="2860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731630B5-B525-139B-E055-0A4FEDF8653A}"/>
              </a:ext>
            </a:extLst>
          </p:cNvPr>
          <p:cNvCxnSpPr>
            <a:cxnSpLocks/>
          </p:cNvCxnSpPr>
          <p:nvPr/>
        </p:nvCxnSpPr>
        <p:spPr>
          <a:xfrm rot="10800000">
            <a:off x="5386831" y="2855037"/>
            <a:ext cx="1898872" cy="527258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962D394-2420-3CA9-37A8-7417BC3EC8D1}"/>
              </a:ext>
            </a:extLst>
          </p:cNvPr>
          <p:cNvSpPr/>
          <p:nvPr/>
        </p:nvSpPr>
        <p:spPr>
          <a:xfrm>
            <a:off x="5979496" y="246789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8232635-8D13-43AD-9A77-14117FC4FBB5}"/>
              </a:ext>
            </a:extLst>
          </p:cNvPr>
          <p:cNvSpPr/>
          <p:nvPr/>
        </p:nvSpPr>
        <p:spPr>
          <a:xfrm>
            <a:off x="7427911" y="3118665"/>
            <a:ext cx="983226" cy="526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Thruster Angle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C9EC0BF-E429-364F-B86E-E9A42521E036}"/>
              </a:ext>
            </a:extLst>
          </p:cNvPr>
          <p:cNvCxnSpPr/>
          <p:nvPr/>
        </p:nvCxnSpPr>
        <p:spPr>
          <a:xfrm flipH="1">
            <a:off x="3146625" y="5434782"/>
            <a:ext cx="3244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42D4007-7BDC-4805-A1A4-B49CABA72CAF}"/>
              </a:ext>
            </a:extLst>
          </p:cNvPr>
          <p:cNvCxnSpPr>
            <a:cxnSpLocks/>
          </p:cNvCxnSpPr>
          <p:nvPr/>
        </p:nvCxnSpPr>
        <p:spPr>
          <a:xfrm>
            <a:off x="3367829" y="5547852"/>
            <a:ext cx="34392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EC33A192-3EDD-1EE1-CF32-658700F35112}"/>
              </a:ext>
            </a:extLst>
          </p:cNvPr>
          <p:cNvSpPr/>
          <p:nvPr/>
        </p:nvSpPr>
        <p:spPr>
          <a:xfrm>
            <a:off x="2056559" y="5284839"/>
            <a:ext cx="983226" cy="5260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External Vibrations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92AAE9F-ECDF-3CE2-2834-606E2C95128A}"/>
              </a:ext>
            </a:extLst>
          </p:cNvPr>
          <p:cNvSpPr/>
          <p:nvPr/>
        </p:nvSpPr>
        <p:spPr>
          <a:xfrm>
            <a:off x="4432826" y="1343734"/>
            <a:ext cx="1213688" cy="6390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Torque from Fluid Lines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D038CD3-0818-5BDA-19A5-A457B45ACAAD}"/>
              </a:ext>
            </a:extLst>
          </p:cNvPr>
          <p:cNvSpPr/>
          <p:nvPr/>
        </p:nvSpPr>
        <p:spPr>
          <a:xfrm>
            <a:off x="900892" y="3523636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Minimize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Sensor Error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D9075E-4CF3-6769-BDD9-6720E15AA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43D002-A0B5-720C-6BF5-A707A51411A2}"/>
              </a:ext>
            </a:extLst>
          </p:cNvPr>
          <p:cNvSpPr/>
          <p:nvPr/>
        </p:nvSpPr>
        <p:spPr>
          <a:xfrm>
            <a:off x="3866836" y="2467897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4C5B2EA-E80C-36F8-EA9F-80DA23474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17258B-24EC-03CF-9D9E-690A67629A6D}"/>
              </a:ext>
            </a:extLst>
          </p:cNvPr>
          <p:cNvSpPr txBox="1"/>
          <p:nvPr/>
        </p:nvSpPr>
        <p:spPr>
          <a:xfrm>
            <a:off x="0" y="101445"/>
            <a:ext cx="8558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</a:rPr>
              <a:t>Note: this diagram is for visual purposes only and is not demonstrative of design choice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0F8F57DA-C0CE-5AA6-3EF7-8E4AFB3B37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353458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443D002-A0B5-720C-6BF5-A707A51411A2}"/>
              </a:ext>
            </a:extLst>
          </p:cNvPr>
          <p:cNvSpPr/>
          <p:nvPr/>
        </p:nvSpPr>
        <p:spPr>
          <a:xfrm>
            <a:off x="2871788" y="2762864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681A57-687B-7DC9-5D66-B7796564EAA4}"/>
              </a:ext>
            </a:extLst>
          </p:cNvPr>
          <p:cNvSpPr/>
          <p:nvPr/>
        </p:nvSpPr>
        <p:spPr>
          <a:xfrm>
            <a:off x="3866836" y="1927123"/>
            <a:ext cx="2345668" cy="2458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DCC92-C310-A50E-B60D-B26D7A9EAB9D}"/>
              </a:ext>
            </a:extLst>
          </p:cNvPr>
          <p:cNvSpPr/>
          <p:nvPr/>
        </p:nvSpPr>
        <p:spPr>
          <a:xfrm>
            <a:off x="4644939" y="2762864"/>
            <a:ext cx="806245" cy="12781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2D394-2420-3CA9-37A8-7417BC3EC8D1}"/>
              </a:ext>
            </a:extLst>
          </p:cNvPr>
          <p:cNvSpPr/>
          <p:nvPr/>
        </p:nvSpPr>
        <p:spPr>
          <a:xfrm>
            <a:off x="6991327" y="2762864"/>
            <a:ext cx="233008" cy="33429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DF68295-B0DC-4B8A-B327-7989A610766B}"/>
              </a:ext>
            </a:extLst>
          </p:cNvPr>
          <p:cNvSpPr/>
          <p:nvPr/>
        </p:nvSpPr>
        <p:spPr>
          <a:xfrm>
            <a:off x="4149799" y="4391332"/>
            <a:ext cx="1779741" cy="8295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Easily Manufacturable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E4C1DE-6187-C8F9-B111-B82D9F934250}"/>
              </a:ext>
            </a:extLst>
          </p:cNvPr>
          <p:cNvSpPr/>
          <p:nvPr/>
        </p:nvSpPr>
        <p:spPr>
          <a:xfrm>
            <a:off x="4149799" y="4391332"/>
            <a:ext cx="1779741" cy="829596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Manufacturable by Universities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FE3588-B58E-26C3-E82C-B34432E43676}"/>
              </a:ext>
            </a:extLst>
          </p:cNvPr>
          <p:cNvCxnSpPr>
            <a:cxnSpLocks/>
          </p:cNvCxnSpPr>
          <p:nvPr/>
        </p:nvCxnSpPr>
        <p:spPr>
          <a:xfrm flipH="1">
            <a:off x="3293806" y="3146322"/>
            <a:ext cx="8630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29BC71-2D80-A5E2-7938-66202702A563}"/>
              </a:ext>
            </a:extLst>
          </p:cNvPr>
          <p:cNvCxnSpPr>
            <a:cxnSpLocks/>
          </p:cNvCxnSpPr>
          <p:nvPr/>
        </p:nvCxnSpPr>
        <p:spPr>
          <a:xfrm flipH="1" flipV="1">
            <a:off x="4149799" y="2440857"/>
            <a:ext cx="7081" cy="705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8E014A5-5C99-8BD9-27B8-72F147B9C69C}"/>
              </a:ext>
            </a:extLst>
          </p:cNvPr>
          <p:cNvCxnSpPr>
            <a:cxnSpLocks/>
          </p:cNvCxnSpPr>
          <p:nvPr/>
        </p:nvCxnSpPr>
        <p:spPr>
          <a:xfrm flipH="1" flipV="1">
            <a:off x="5922459" y="2440857"/>
            <a:ext cx="7081" cy="7054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61B22-CEDE-151C-9E13-F06C34B44769}"/>
              </a:ext>
            </a:extLst>
          </p:cNvPr>
          <p:cNvCxnSpPr>
            <a:cxnSpLocks/>
          </p:cNvCxnSpPr>
          <p:nvPr/>
        </p:nvCxnSpPr>
        <p:spPr>
          <a:xfrm>
            <a:off x="5922459" y="3146322"/>
            <a:ext cx="86307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Heart 19">
            <a:extLst>
              <a:ext uri="{FF2B5EF4-FFF2-40B4-BE49-F238E27FC236}">
                <a16:creationId xmlns:a16="http://schemas.microsoft.com/office/drawing/2014/main" id="{3A1D6927-BCAF-842A-0128-FF36A77A80E3}"/>
              </a:ext>
            </a:extLst>
          </p:cNvPr>
          <p:cNvSpPr>
            <a:spLocks/>
          </p:cNvSpPr>
          <p:nvPr/>
        </p:nvSpPr>
        <p:spPr>
          <a:xfrm>
            <a:off x="4910453" y="3642848"/>
            <a:ext cx="307003" cy="393291"/>
          </a:xfrm>
          <a:prstGeom prst="hear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Heart 20">
            <a:extLst>
              <a:ext uri="{FF2B5EF4-FFF2-40B4-BE49-F238E27FC236}">
                <a16:creationId xmlns:a16="http://schemas.microsoft.com/office/drawing/2014/main" id="{6AF7E917-39D0-4E83-5C13-D0FCA625666E}"/>
              </a:ext>
            </a:extLst>
          </p:cNvPr>
          <p:cNvSpPr/>
          <p:nvPr/>
        </p:nvSpPr>
        <p:spPr>
          <a:xfrm>
            <a:off x="4910452" y="3569105"/>
            <a:ext cx="307003" cy="393291"/>
          </a:xfrm>
          <a:prstGeom prst="hear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lowchart: Manual Operation 21">
            <a:extLst>
              <a:ext uri="{FF2B5EF4-FFF2-40B4-BE49-F238E27FC236}">
                <a16:creationId xmlns:a16="http://schemas.microsoft.com/office/drawing/2014/main" id="{C6224C82-05A4-2AE2-B14E-F6050A93D7B7}"/>
              </a:ext>
            </a:extLst>
          </p:cNvPr>
          <p:cNvSpPr/>
          <p:nvPr/>
        </p:nvSpPr>
        <p:spPr>
          <a:xfrm rot="10800000">
            <a:off x="4873456" y="3372460"/>
            <a:ext cx="380998" cy="393290"/>
          </a:xfrm>
          <a:prstGeom prst="flowChartManualOperation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C38CC9-98E0-0AD9-315E-A4C450622425}"/>
              </a:ext>
            </a:extLst>
          </p:cNvPr>
          <p:cNvSpPr/>
          <p:nvPr/>
        </p:nvSpPr>
        <p:spPr>
          <a:xfrm>
            <a:off x="4947451" y="2979171"/>
            <a:ext cx="233008" cy="39328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00DDD-A189-FCBE-EC2A-4A75BA28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Goals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2825BD-B6E6-D344-3B5C-B48B9690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7C25073D-AF02-0BFD-66D0-4E19B3DB8A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68000" y="0"/>
            <a:ext cx="1524000" cy="757238"/>
          </a:xfrm>
        </p:spPr>
        <p:txBody>
          <a:bodyPr/>
          <a:lstStyle/>
          <a:p>
            <a:r>
              <a:rPr lang="en-US"/>
              <a:t>Jeffrey Hill</a:t>
            </a:r>
          </a:p>
        </p:txBody>
      </p:sp>
    </p:spTree>
    <p:extLst>
      <p:ext uri="{BB962C8B-B14F-4D97-AF65-F5344CB8AC3E}">
        <p14:creationId xmlns:p14="http://schemas.microsoft.com/office/powerpoint/2010/main" val="40906338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43a0ef-a686-4d49-bf5c-13768b24faad">
      <Terms xmlns="http://schemas.microsoft.com/office/infopath/2007/PartnerControls"/>
    </lcf76f155ced4ddcb4097134ff3c332f>
    <TaxCatchAll xmlns="b7605b01-036a-4300-9e79-f6a07b7ca62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865CF288CEE14F8D42498C467F000E" ma:contentTypeVersion="12" ma:contentTypeDescription="Create a new document." ma:contentTypeScope="" ma:versionID="2ad21d7f1aa71a0a067d247ad8a85db3">
  <xsd:schema xmlns:xsd="http://www.w3.org/2001/XMLSchema" xmlns:xs="http://www.w3.org/2001/XMLSchema" xmlns:p="http://schemas.microsoft.com/office/2006/metadata/properties" xmlns:ns2="3643a0ef-a686-4d49-bf5c-13768b24faad" xmlns:ns3="b7605b01-036a-4300-9e79-f6a07b7ca62f" targetNamespace="http://schemas.microsoft.com/office/2006/metadata/properties" ma:root="true" ma:fieldsID="98d85d897194ed09bc0400e553666e3a" ns2:_="" ns3:_="">
    <xsd:import namespace="3643a0ef-a686-4d49-bf5c-13768b24faad"/>
    <xsd:import namespace="b7605b01-036a-4300-9e79-f6a07b7ca6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3a0ef-a686-4d49-bf5c-13768b24fa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605b01-036a-4300-9e79-f6a07b7ca62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94a03ec-0f7c-40e4-8b28-73f7ed4843dd}" ma:internalName="TaxCatchAll" ma:showField="CatchAllData" ma:web="b7605b01-036a-4300-9e79-f6a07b7ca6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374AB7-21F9-4A39-BCB5-BA5686D810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221CDB-3FBD-4418-A13B-A5B3240EFFAF}">
  <ds:schemaRefs>
    <ds:schemaRef ds:uri="3643a0ef-a686-4d49-bf5c-13768b24faad"/>
    <ds:schemaRef ds:uri="b7605b01-036a-4300-9e79-f6a07b7ca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3970CD4-2BCA-4956-82E0-598A79F9E7F7}">
  <ds:schemaRefs>
    <ds:schemaRef ds:uri="3643a0ef-a686-4d49-bf5c-13768b24faad"/>
    <ds:schemaRef ds:uri="b7605b01-036a-4300-9e79-f6a07b7ca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0</TotalTime>
  <Words>2027</Words>
  <Application>Microsoft Office PowerPoint</Application>
  <PresentationFormat>Widescreen</PresentationFormat>
  <Paragraphs>655</Paragraphs>
  <Slides>46</Slides>
  <Notes>46</Notes>
  <HiddenSlides>17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Aptos</vt:lpstr>
      <vt:lpstr>Arial</vt:lpstr>
      <vt:lpstr>Arial Black</vt:lpstr>
      <vt:lpstr>Calibri</vt:lpstr>
      <vt:lpstr>Cambria Math</vt:lpstr>
      <vt:lpstr>Metropolis</vt:lpstr>
      <vt:lpstr>Public Sans Web</vt:lpstr>
      <vt:lpstr>Segoe UI Variable Display Semib</vt:lpstr>
      <vt:lpstr>Times New Roman</vt:lpstr>
      <vt:lpstr>Orange with Logo</vt:lpstr>
      <vt:lpstr>Garnet with Logo</vt:lpstr>
      <vt:lpstr>Green Propellant Thrust Stand</vt:lpstr>
      <vt:lpstr>Team Sponsors &amp; Advisors</vt:lpstr>
      <vt:lpstr>Team Introductions</vt:lpstr>
      <vt:lpstr>Objective</vt:lpstr>
      <vt:lpstr>Project Brief</vt:lpstr>
      <vt:lpstr>Project Background</vt:lpstr>
      <vt:lpstr>Project Background</vt:lpstr>
      <vt:lpstr>Key Goals</vt:lpstr>
      <vt:lpstr>Key Goals</vt:lpstr>
      <vt:lpstr>Key Goals</vt:lpstr>
      <vt:lpstr>Key Goals</vt:lpstr>
      <vt:lpstr>Key Goals</vt:lpstr>
      <vt:lpstr>Key Goals</vt:lpstr>
      <vt:lpstr>Key Goals</vt:lpstr>
      <vt:lpstr>Assumptions</vt:lpstr>
      <vt:lpstr>Assumptions</vt:lpstr>
      <vt:lpstr>Assumptions</vt:lpstr>
      <vt:lpstr>Assumptions</vt:lpstr>
      <vt:lpstr>Markets</vt:lpstr>
      <vt:lpstr>Stakeholders</vt:lpstr>
      <vt:lpstr>Customer Needs</vt:lpstr>
      <vt:lpstr>Functional Decomposition</vt:lpstr>
      <vt:lpstr>Functional Decomposition</vt:lpstr>
      <vt:lpstr>Functional Decomposition</vt:lpstr>
      <vt:lpstr>Functional Decomposition</vt:lpstr>
      <vt:lpstr>Future Work</vt:lpstr>
      <vt:lpstr>Quick Recap</vt:lpstr>
      <vt:lpstr>References</vt:lpstr>
      <vt:lpstr>Key Goals</vt:lpstr>
      <vt:lpstr>Back Up Slides</vt:lpstr>
      <vt:lpstr>Slide Headline</vt:lpstr>
      <vt:lpstr>Font Check</vt:lpstr>
      <vt:lpstr>Assumptions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Markets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Propellant Thrust Stand</dc:title>
  <dc:creator>Shayne McConomy</dc:creator>
  <cp:lastModifiedBy>Ryan Kaczmarczyk</cp:lastModifiedBy>
  <cp:revision>1</cp:revision>
  <cp:lastPrinted>2024-10-15T15:22:43Z</cp:lastPrinted>
  <dcterms:created xsi:type="dcterms:W3CDTF">2024-09-24T19:25:48Z</dcterms:created>
  <dcterms:modified xsi:type="dcterms:W3CDTF">2024-10-17T16:35:09Z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0x010100D9865CF288CEE14F8D42498C467F000E</vt:lpwstr>
  </property>
  <property fmtid="{D5CDD505-2E9C-101B-9397-08002B2CF9AE}" pid="3" name="MediaServiceImageTags">
    <vt:lpwstr/>
  </property>
</Properties>
</file>